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6858000" cx="12192000"/>
  <p:notesSz cx="6858000" cy="9144000"/>
  <p:embeddedFontLst>
    <p:embeddedFont>
      <p:font typeface="Roboto"/>
      <p:regular r:id="rId22"/>
      <p:bold r:id="rId23"/>
      <p:italic r:id="rId24"/>
      <p:boldItalic r:id="rId25"/>
    </p:embeddedFont>
    <p:embeddedFont>
      <p:font typeface="Montserrat"/>
      <p:regular r:id="rId26"/>
      <p:bold r:id="rId27"/>
      <p:italic r:id="rId28"/>
      <p:boldItalic r:id="rId29"/>
    </p:embeddedFont>
    <p:embeddedFont>
      <p:font typeface="Rubik"/>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36">
          <p15:clr>
            <a:srgbClr val="A4A3A4"/>
          </p15:clr>
        </p15:guide>
        <p15:guide id="3" pos="960">
          <p15:clr>
            <a:srgbClr val="A4A3A4"/>
          </p15:clr>
        </p15:guide>
        <p15:guide id="4" pos="1602">
          <p15:clr>
            <a:srgbClr val="A4A3A4"/>
          </p15:clr>
        </p15:guide>
        <p15:guide id="5" pos="2238">
          <p15:clr>
            <a:srgbClr val="A4A3A4"/>
          </p15:clr>
        </p15:guide>
        <p15:guide id="6" pos="2880">
          <p15:clr>
            <a:srgbClr val="A4A3A4"/>
          </p15:clr>
        </p15:guide>
        <p15:guide id="7" pos="3522">
          <p15:clr>
            <a:srgbClr val="A4A3A4"/>
          </p15:clr>
        </p15:guide>
        <p15:guide id="8" pos="4158">
          <p15:clr>
            <a:srgbClr val="A4A3A4"/>
          </p15:clr>
        </p15:guide>
        <p15:guide id="9" pos="4800">
          <p15:clr>
            <a:srgbClr val="A4A3A4"/>
          </p15:clr>
        </p15:guide>
        <p15:guide id="10" pos="5442">
          <p15:clr>
            <a:srgbClr val="A4A3A4"/>
          </p15:clr>
        </p15:guide>
        <p15:guide id="11" pos="6078">
          <p15:clr>
            <a:srgbClr val="A4A3A4"/>
          </p15:clr>
        </p15:guide>
        <p15:guide id="12" pos="6720">
          <p15:clr>
            <a:srgbClr val="A4A3A4"/>
          </p15:clr>
        </p15:guide>
        <p15:guide id="13" pos="7362">
          <p15:clr>
            <a:srgbClr val="A4A3A4"/>
          </p15:clr>
        </p15:guide>
      </p15:sldGuideLst>
    </p:ext>
    <p:ext uri="http://customooxmlschemas.google.com/">
      <go:slidesCustomData xmlns:go="http://customooxmlschemas.google.com/" r:id="rId34" roundtripDataSignature="AMtx7miXhE0V45BJ4lOvR9pGUFEGTlJmT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336"/>
        <p:guide pos="960"/>
        <p:guide pos="1602"/>
        <p:guide pos="2238"/>
        <p:guide pos="2880"/>
        <p:guide pos="3522"/>
        <p:guide pos="4158"/>
        <p:guide pos="4800"/>
        <p:guide pos="5442"/>
        <p:guide pos="6078"/>
        <p:guide pos="6720"/>
        <p:guide pos="7362"/>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regular.fntdata"/><Relationship Id="rId21" Type="http://schemas.openxmlformats.org/officeDocument/2006/relationships/slide" Target="slides/slide16.xml"/><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regular.fntdata"/><Relationship Id="rId25" Type="http://schemas.openxmlformats.org/officeDocument/2006/relationships/font" Target="fonts/Roboto-boldItalic.fntdata"/><Relationship Id="rId28" Type="http://schemas.openxmlformats.org/officeDocument/2006/relationships/font" Target="fonts/Montserrat-italic.fntdata"/><Relationship Id="rId27" Type="http://schemas.openxmlformats.org/officeDocument/2006/relationships/font" Target="fonts/Montserrat-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ubik-bold.fntdata"/><Relationship Id="rId30" Type="http://schemas.openxmlformats.org/officeDocument/2006/relationships/font" Target="fonts/Rubik-regular.fntdata"/><Relationship Id="rId11" Type="http://schemas.openxmlformats.org/officeDocument/2006/relationships/slide" Target="slides/slide6.xml"/><Relationship Id="rId33" Type="http://schemas.openxmlformats.org/officeDocument/2006/relationships/font" Target="fonts/Rubik-boldItalic.fntdata"/><Relationship Id="rId10" Type="http://schemas.openxmlformats.org/officeDocument/2006/relationships/slide" Target="slides/slide5.xml"/><Relationship Id="rId32" Type="http://schemas.openxmlformats.org/officeDocument/2006/relationships/font" Target="fonts/Rubik-italic.fntdata"/><Relationship Id="rId13" Type="http://schemas.openxmlformats.org/officeDocument/2006/relationships/slide" Target="slides/slide8.xml"/><Relationship Id="rId12" Type="http://schemas.openxmlformats.org/officeDocument/2006/relationships/slide" Target="slides/slide7.xml"/><Relationship Id="rId34" Type="http://customschemas.google.com/relationships/presentationmetadata" Target="meta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8bdaf8731f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g8bdaf8731f_0_5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Google Shape;230;g8bdaf8731f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g8bdaf8731f_0_8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Google Shape;254;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Google Shape;308;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Our Mission is that we want to make investing more accessible for people. A article of the NYT from 2020 states that when investing earlier, in the 20ies, people are more likely to end up with a higher retirement. </a:t>
            </a:r>
            <a:endParaRPr/>
          </a:p>
        </p:txBody>
      </p:sp>
      <p:sp>
        <p:nvSpPr>
          <p:cNvPr id="89" name="Google Shape;89;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We want to present our Stock Inspector Version 1.0 which is works on the Desktop and on the Mobile Phone</a:t>
            </a:r>
            <a:endParaRPr/>
          </a:p>
          <a:p>
            <a:pPr indent="0" lvl="0" marL="0" rtl="0" algn="l">
              <a:spcBef>
                <a:spcPts val="0"/>
              </a:spcBef>
              <a:spcAft>
                <a:spcPts val="0"/>
              </a:spcAft>
              <a:buNone/>
            </a:pPr>
            <a:r>
              <a:rPr lang="en-US"/>
              <a:t>. </a:t>
            </a:r>
            <a:endParaRPr/>
          </a:p>
        </p:txBody>
      </p:sp>
      <p:sp>
        <p:nvSpPr>
          <p:cNvPr id="102" name="Google Shape;102;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Mention that we took the top 172 Comanies from the Fortune 500. They use market cap to rank the companies. We took the companies that provided enough data on Yahoo Finance. </a:t>
            </a:r>
            <a:endParaRPr/>
          </a:p>
        </p:txBody>
      </p:sp>
      <p:sp>
        <p:nvSpPr>
          <p:cNvPr id="152" name="Google Shape;152;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8be01e8b2a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8be01e8b2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mention a bit the tools we used: external library → data tables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02">
  <p:cSld name="02">
    <p:spTree>
      <p:nvGrpSpPr>
        <p:cNvPr id="11" name="Shape 11"/>
        <p:cNvGrpSpPr/>
        <p:nvPr/>
      </p:nvGrpSpPr>
      <p:grpSpPr>
        <a:xfrm>
          <a:off x="0" y="0"/>
          <a:ext cx="0" cy="0"/>
          <a:chOff x="0" y="0"/>
          <a:chExt cx="0" cy="0"/>
        </a:xfrm>
      </p:grpSpPr>
      <p:sp>
        <p:nvSpPr>
          <p:cNvPr id="12" name="Google Shape;12;p31"/>
          <p:cNvSpPr/>
          <p:nvPr>
            <p:ph idx="2" type="pic"/>
          </p:nvPr>
        </p:nvSpPr>
        <p:spPr>
          <a:xfrm>
            <a:off x="0" y="0"/>
            <a:ext cx="12192000" cy="3429000"/>
          </a:xfrm>
          <a:prstGeom prst="rect">
            <a:avLst/>
          </a:prstGeom>
          <a:solidFill>
            <a:schemeClr val="lt2"/>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lvl="1"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lvl="2"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lvl="3"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lvl="4"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08">
  <p:cSld name="08">
    <p:spTree>
      <p:nvGrpSpPr>
        <p:cNvPr id="33" name="Shape 33"/>
        <p:cNvGrpSpPr/>
        <p:nvPr/>
      </p:nvGrpSpPr>
      <p:grpSpPr>
        <a:xfrm>
          <a:off x="0" y="0"/>
          <a:ext cx="0" cy="0"/>
          <a:chOff x="0" y="0"/>
          <a:chExt cx="0" cy="0"/>
        </a:xfrm>
      </p:grpSpPr>
      <p:sp>
        <p:nvSpPr>
          <p:cNvPr id="34" name="Google Shape;34;p40"/>
          <p:cNvSpPr/>
          <p:nvPr>
            <p:ph idx="2" type="pic"/>
          </p:nvPr>
        </p:nvSpPr>
        <p:spPr>
          <a:xfrm>
            <a:off x="4453093" y="1188678"/>
            <a:ext cx="3283922" cy="6988479"/>
          </a:xfrm>
          <a:prstGeom prst="rect">
            <a:avLst/>
          </a:prstGeom>
          <a:solidFill>
            <a:schemeClr val="lt2"/>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lvl="1"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lvl="2"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lvl="3"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lvl="4"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09">
  <p:cSld name="09">
    <p:spTree>
      <p:nvGrpSpPr>
        <p:cNvPr id="35" name="Shape 35"/>
        <p:cNvGrpSpPr/>
        <p:nvPr/>
      </p:nvGrpSpPr>
      <p:grpSpPr>
        <a:xfrm>
          <a:off x="0" y="0"/>
          <a:ext cx="0" cy="0"/>
          <a:chOff x="0" y="0"/>
          <a:chExt cx="0" cy="0"/>
        </a:xfrm>
      </p:grpSpPr>
      <p:sp>
        <p:nvSpPr>
          <p:cNvPr id="36" name="Google Shape;36;p41"/>
          <p:cNvSpPr/>
          <p:nvPr>
            <p:ph idx="2" type="pic"/>
          </p:nvPr>
        </p:nvSpPr>
        <p:spPr>
          <a:xfrm>
            <a:off x="0" y="0"/>
            <a:ext cx="5591175" cy="6858000"/>
          </a:xfrm>
          <a:prstGeom prst="rect">
            <a:avLst/>
          </a:prstGeom>
          <a:solidFill>
            <a:schemeClr val="lt2"/>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lvl="1"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lvl="2"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lvl="3"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lvl="4"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0">
  <p:cSld name="10">
    <p:spTree>
      <p:nvGrpSpPr>
        <p:cNvPr id="37" name="Shape 37"/>
        <p:cNvGrpSpPr/>
        <p:nvPr/>
      </p:nvGrpSpPr>
      <p:grpSpPr>
        <a:xfrm>
          <a:off x="0" y="0"/>
          <a:ext cx="0" cy="0"/>
          <a:chOff x="0" y="0"/>
          <a:chExt cx="0" cy="0"/>
        </a:xfrm>
      </p:grpSpPr>
      <p:sp>
        <p:nvSpPr>
          <p:cNvPr id="38" name="Google Shape;38;p42"/>
          <p:cNvSpPr/>
          <p:nvPr>
            <p:ph idx="2" type="pic"/>
          </p:nvPr>
        </p:nvSpPr>
        <p:spPr>
          <a:xfrm>
            <a:off x="1019175" y="682174"/>
            <a:ext cx="10155238" cy="5493657"/>
          </a:xfrm>
          <a:prstGeom prst="rect">
            <a:avLst/>
          </a:prstGeom>
          <a:solidFill>
            <a:schemeClr val="lt2"/>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lvl="1"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lvl="2"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lvl="3"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lvl="4"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1">
  <p:cSld name="11">
    <p:spTree>
      <p:nvGrpSpPr>
        <p:cNvPr id="39" name="Shape 39"/>
        <p:cNvGrpSpPr/>
        <p:nvPr/>
      </p:nvGrpSpPr>
      <p:grpSpPr>
        <a:xfrm>
          <a:off x="0" y="0"/>
          <a:ext cx="0" cy="0"/>
          <a:chOff x="0" y="0"/>
          <a:chExt cx="0" cy="0"/>
        </a:xfrm>
      </p:grpSpPr>
      <p:sp>
        <p:nvSpPr>
          <p:cNvPr id="40" name="Google Shape;40;p43"/>
          <p:cNvSpPr/>
          <p:nvPr>
            <p:ph idx="2" type="pic"/>
          </p:nvPr>
        </p:nvSpPr>
        <p:spPr>
          <a:xfrm>
            <a:off x="1019175" y="1295399"/>
            <a:ext cx="4960668" cy="3333751"/>
          </a:xfrm>
          <a:prstGeom prst="rect">
            <a:avLst/>
          </a:prstGeom>
          <a:solidFill>
            <a:schemeClr val="lt2"/>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lvl="1"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lvl="2"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lvl="3"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lvl="4"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
        <p:nvSpPr>
          <p:cNvPr id="41" name="Google Shape;41;p43"/>
          <p:cNvSpPr/>
          <p:nvPr>
            <p:ph idx="3" type="pic"/>
          </p:nvPr>
        </p:nvSpPr>
        <p:spPr>
          <a:xfrm>
            <a:off x="6213745" y="1295399"/>
            <a:ext cx="4960668" cy="3333751"/>
          </a:xfrm>
          <a:prstGeom prst="rect">
            <a:avLst/>
          </a:prstGeom>
          <a:solidFill>
            <a:schemeClr val="lt2"/>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lvl="1"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lvl="2"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lvl="3"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lvl="4"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3">
  <p:cSld name="13">
    <p:spTree>
      <p:nvGrpSpPr>
        <p:cNvPr id="42" name="Shape 42"/>
        <p:cNvGrpSpPr/>
        <p:nvPr/>
      </p:nvGrpSpPr>
      <p:grpSpPr>
        <a:xfrm>
          <a:off x="0" y="0"/>
          <a:ext cx="0" cy="0"/>
          <a:chOff x="0" y="0"/>
          <a:chExt cx="0" cy="0"/>
        </a:xfrm>
      </p:grpSpPr>
      <p:sp>
        <p:nvSpPr>
          <p:cNvPr id="43" name="Google Shape;43;p44"/>
          <p:cNvSpPr/>
          <p:nvPr>
            <p:ph idx="2" type="pic"/>
          </p:nvPr>
        </p:nvSpPr>
        <p:spPr>
          <a:xfrm>
            <a:off x="7113588" y="0"/>
            <a:ext cx="5078412" cy="3429000"/>
          </a:xfrm>
          <a:prstGeom prst="rect">
            <a:avLst/>
          </a:prstGeom>
          <a:solidFill>
            <a:schemeClr val="lt2"/>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lvl="1"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lvl="2"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lvl="3"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lvl="4"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4">
  <p:cSld name="14">
    <p:spTree>
      <p:nvGrpSpPr>
        <p:cNvPr id="44" name="Shape 44"/>
        <p:cNvGrpSpPr/>
        <p:nvPr/>
      </p:nvGrpSpPr>
      <p:grpSpPr>
        <a:xfrm>
          <a:off x="0" y="0"/>
          <a:ext cx="0" cy="0"/>
          <a:chOff x="0" y="0"/>
          <a:chExt cx="0" cy="0"/>
        </a:xfrm>
      </p:grpSpPr>
      <p:sp>
        <p:nvSpPr>
          <p:cNvPr id="45" name="Google Shape;45;p45"/>
          <p:cNvSpPr/>
          <p:nvPr>
            <p:ph idx="2" type="pic"/>
          </p:nvPr>
        </p:nvSpPr>
        <p:spPr>
          <a:xfrm>
            <a:off x="1" y="1351585"/>
            <a:ext cx="4067175" cy="5109392"/>
          </a:xfrm>
          <a:prstGeom prst="rect">
            <a:avLst/>
          </a:prstGeom>
          <a:solidFill>
            <a:schemeClr val="lt2"/>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lvl="1"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lvl="2"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lvl="3"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lvl="4"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5">
  <p:cSld name="15">
    <p:spTree>
      <p:nvGrpSpPr>
        <p:cNvPr id="46" name="Shape 46"/>
        <p:cNvGrpSpPr/>
        <p:nvPr/>
      </p:nvGrpSpPr>
      <p:grpSpPr>
        <a:xfrm>
          <a:off x="0" y="0"/>
          <a:ext cx="0" cy="0"/>
          <a:chOff x="0" y="0"/>
          <a:chExt cx="0" cy="0"/>
        </a:xfrm>
      </p:grpSpPr>
      <p:sp>
        <p:nvSpPr>
          <p:cNvPr id="47" name="Google Shape;47;p46"/>
          <p:cNvSpPr/>
          <p:nvPr>
            <p:ph idx="2" type="pic"/>
          </p:nvPr>
        </p:nvSpPr>
        <p:spPr>
          <a:xfrm>
            <a:off x="802136" y="1744232"/>
            <a:ext cx="6043284" cy="3780150"/>
          </a:xfrm>
          <a:prstGeom prst="rect">
            <a:avLst/>
          </a:prstGeom>
          <a:solidFill>
            <a:schemeClr val="lt2"/>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lvl="1"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lvl="2"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lvl="3"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lvl="4"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6">
  <p:cSld name="16">
    <p:spTree>
      <p:nvGrpSpPr>
        <p:cNvPr id="48" name="Shape 48"/>
        <p:cNvGrpSpPr/>
        <p:nvPr/>
      </p:nvGrpSpPr>
      <p:grpSpPr>
        <a:xfrm>
          <a:off x="0" y="0"/>
          <a:ext cx="0" cy="0"/>
          <a:chOff x="0" y="0"/>
          <a:chExt cx="0" cy="0"/>
        </a:xfrm>
      </p:grpSpPr>
      <p:sp>
        <p:nvSpPr>
          <p:cNvPr id="49" name="Google Shape;49;p47"/>
          <p:cNvSpPr/>
          <p:nvPr>
            <p:ph idx="2" type="pic"/>
          </p:nvPr>
        </p:nvSpPr>
        <p:spPr>
          <a:xfrm>
            <a:off x="1880111" y="1136856"/>
            <a:ext cx="2424747" cy="5160077"/>
          </a:xfrm>
          <a:prstGeom prst="rect">
            <a:avLst/>
          </a:prstGeom>
          <a:solidFill>
            <a:schemeClr val="lt2"/>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lvl="1"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lvl="2"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lvl="3"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lvl="4"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2">
  <p:cSld name="12">
    <p:spTree>
      <p:nvGrpSpPr>
        <p:cNvPr id="13" name="Shape 13"/>
        <p:cNvGrpSpPr/>
        <p:nvPr/>
      </p:nvGrpSpPr>
      <p:grpSpPr>
        <a:xfrm>
          <a:off x="0" y="0"/>
          <a:ext cx="0" cy="0"/>
          <a:chOff x="0" y="0"/>
          <a:chExt cx="0" cy="0"/>
        </a:xfrm>
      </p:grpSpPr>
      <p:sp>
        <p:nvSpPr>
          <p:cNvPr id="14" name="Google Shape;14;p32"/>
          <p:cNvSpPr/>
          <p:nvPr>
            <p:ph idx="2" type="pic"/>
          </p:nvPr>
        </p:nvSpPr>
        <p:spPr>
          <a:xfrm>
            <a:off x="1019175" y="1411142"/>
            <a:ext cx="2347828" cy="2028825"/>
          </a:xfrm>
          <a:prstGeom prst="rect">
            <a:avLst/>
          </a:prstGeom>
          <a:solidFill>
            <a:schemeClr val="lt2"/>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lvl="1"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lvl="2"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lvl="3"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lvl="4"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
        <p:nvSpPr>
          <p:cNvPr id="15" name="Google Shape;15;p32"/>
          <p:cNvSpPr/>
          <p:nvPr>
            <p:ph idx="3" type="pic"/>
          </p:nvPr>
        </p:nvSpPr>
        <p:spPr>
          <a:xfrm>
            <a:off x="3621645" y="1411142"/>
            <a:ext cx="2347828" cy="2028825"/>
          </a:xfrm>
          <a:prstGeom prst="rect">
            <a:avLst/>
          </a:prstGeom>
          <a:solidFill>
            <a:schemeClr val="lt2"/>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lvl="1"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lvl="2"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lvl="3"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lvl="4"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
        <p:nvSpPr>
          <p:cNvPr id="16" name="Google Shape;16;p32"/>
          <p:cNvSpPr/>
          <p:nvPr>
            <p:ph idx="4" type="pic"/>
          </p:nvPr>
        </p:nvSpPr>
        <p:spPr>
          <a:xfrm>
            <a:off x="6224114" y="1411142"/>
            <a:ext cx="2347828" cy="2028825"/>
          </a:xfrm>
          <a:prstGeom prst="rect">
            <a:avLst/>
          </a:prstGeom>
          <a:solidFill>
            <a:schemeClr val="lt2"/>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lvl="1"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lvl="2"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lvl="3"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lvl="4"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
        <p:nvSpPr>
          <p:cNvPr id="17" name="Google Shape;17;p32"/>
          <p:cNvSpPr/>
          <p:nvPr>
            <p:ph idx="5" type="pic"/>
          </p:nvPr>
        </p:nvSpPr>
        <p:spPr>
          <a:xfrm>
            <a:off x="8826585" y="1411142"/>
            <a:ext cx="2347828" cy="2028825"/>
          </a:xfrm>
          <a:prstGeom prst="rect">
            <a:avLst/>
          </a:prstGeom>
          <a:solidFill>
            <a:schemeClr val="lt2"/>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lvl="1"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lvl="2"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lvl="3"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lvl="4"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03">
  <p:cSld name="03">
    <p:spTree>
      <p:nvGrpSpPr>
        <p:cNvPr id="18" name="Shape 18"/>
        <p:cNvGrpSpPr/>
        <p:nvPr/>
      </p:nvGrpSpPr>
      <p:grpSpPr>
        <a:xfrm>
          <a:off x="0" y="0"/>
          <a:ext cx="0" cy="0"/>
          <a:chOff x="0" y="0"/>
          <a:chExt cx="0" cy="0"/>
        </a:xfrm>
      </p:grpSpPr>
      <p:sp>
        <p:nvSpPr>
          <p:cNvPr id="19" name="Google Shape;19;p33"/>
          <p:cNvSpPr/>
          <p:nvPr>
            <p:ph idx="2" type="pic"/>
          </p:nvPr>
        </p:nvSpPr>
        <p:spPr>
          <a:xfrm>
            <a:off x="7113588" y="874304"/>
            <a:ext cx="5078412" cy="5109392"/>
          </a:xfrm>
          <a:prstGeom prst="rect">
            <a:avLst/>
          </a:prstGeom>
          <a:solidFill>
            <a:schemeClr val="lt2"/>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lvl="1"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lvl="2"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lvl="3"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lvl="4"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0" name="Shape 2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04">
  <p:cSld name="04">
    <p:spTree>
      <p:nvGrpSpPr>
        <p:cNvPr id="21" name="Shape 21"/>
        <p:cNvGrpSpPr/>
        <p:nvPr/>
      </p:nvGrpSpPr>
      <p:grpSpPr>
        <a:xfrm>
          <a:off x="0" y="0"/>
          <a:ext cx="0" cy="0"/>
          <a:chOff x="0" y="0"/>
          <a:chExt cx="0" cy="0"/>
        </a:xfrm>
      </p:grpSpPr>
      <p:sp>
        <p:nvSpPr>
          <p:cNvPr id="22" name="Google Shape;22;p35"/>
          <p:cNvSpPr/>
          <p:nvPr>
            <p:ph idx="2" type="pic"/>
          </p:nvPr>
        </p:nvSpPr>
        <p:spPr>
          <a:xfrm>
            <a:off x="1019175" y="1364344"/>
            <a:ext cx="10155238" cy="5493657"/>
          </a:xfrm>
          <a:prstGeom prst="rect">
            <a:avLst/>
          </a:prstGeom>
          <a:solidFill>
            <a:schemeClr val="lt2"/>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lvl="1"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lvl="2"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lvl="3"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lvl="4"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01">
  <p:cSld name="01">
    <p:spTree>
      <p:nvGrpSpPr>
        <p:cNvPr id="23" name="Shape 23"/>
        <p:cNvGrpSpPr/>
        <p:nvPr/>
      </p:nvGrpSpPr>
      <p:grpSpPr>
        <a:xfrm>
          <a:off x="0" y="0"/>
          <a:ext cx="0" cy="0"/>
          <a:chOff x="0" y="0"/>
          <a:chExt cx="0" cy="0"/>
        </a:xfrm>
      </p:grpSpPr>
      <p:sp>
        <p:nvSpPr>
          <p:cNvPr id="24" name="Google Shape;24;p36"/>
          <p:cNvSpPr/>
          <p:nvPr>
            <p:ph idx="2" type="pic"/>
          </p:nvPr>
        </p:nvSpPr>
        <p:spPr>
          <a:xfrm>
            <a:off x="0" y="0"/>
            <a:ext cx="12192000" cy="6858000"/>
          </a:xfrm>
          <a:prstGeom prst="rect">
            <a:avLst/>
          </a:prstGeom>
          <a:solidFill>
            <a:schemeClr val="lt2"/>
          </a:solid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lvl="1"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lvl="2"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lvl="3"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lvl="4"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05">
  <p:cSld name="05">
    <p:spTree>
      <p:nvGrpSpPr>
        <p:cNvPr id="25" name="Shape 25"/>
        <p:cNvGrpSpPr/>
        <p:nvPr/>
      </p:nvGrpSpPr>
      <p:grpSpPr>
        <a:xfrm>
          <a:off x="0" y="0"/>
          <a:ext cx="0" cy="0"/>
          <a:chOff x="0" y="0"/>
          <a:chExt cx="0" cy="0"/>
        </a:xfrm>
      </p:grpSpPr>
      <p:sp>
        <p:nvSpPr>
          <p:cNvPr id="26" name="Google Shape;26;p37"/>
          <p:cNvSpPr/>
          <p:nvPr>
            <p:ph idx="2" type="pic"/>
          </p:nvPr>
        </p:nvSpPr>
        <p:spPr>
          <a:xfrm>
            <a:off x="1019176" y="1295399"/>
            <a:ext cx="4062413" cy="3390901"/>
          </a:xfrm>
          <a:prstGeom prst="rect">
            <a:avLst/>
          </a:prstGeom>
          <a:solidFill>
            <a:schemeClr val="lt2"/>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lvl="1"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lvl="2"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lvl="3"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lvl="4"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
        <p:nvSpPr>
          <p:cNvPr id="27" name="Google Shape;27;p37"/>
          <p:cNvSpPr/>
          <p:nvPr>
            <p:ph idx="3" type="pic"/>
          </p:nvPr>
        </p:nvSpPr>
        <p:spPr>
          <a:xfrm>
            <a:off x="5591175" y="1295400"/>
            <a:ext cx="5577142" cy="4724400"/>
          </a:xfrm>
          <a:prstGeom prst="rect">
            <a:avLst/>
          </a:prstGeom>
          <a:solidFill>
            <a:schemeClr val="lt2"/>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lvl="1"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lvl="2"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lvl="3"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lvl="4"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06">
  <p:cSld name="06">
    <p:spTree>
      <p:nvGrpSpPr>
        <p:cNvPr id="28" name="Shape 28"/>
        <p:cNvGrpSpPr/>
        <p:nvPr/>
      </p:nvGrpSpPr>
      <p:grpSpPr>
        <a:xfrm>
          <a:off x="0" y="0"/>
          <a:ext cx="0" cy="0"/>
          <a:chOff x="0" y="0"/>
          <a:chExt cx="0" cy="0"/>
        </a:xfrm>
      </p:grpSpPr>
      <p:sp>
        <p:nvSpPr>
          <p:cNvPr id="29" name="Google Shape;29;p38"/>
          <p:cNvSpPr/>
          <p:nvPr>
            <p:ph idx="2" type="pic"/>
          </p:nvPr>
        </p:nvSpPr>
        <p:spPr>
          <a:xfrm>
            <a:off x="1019176" y="3964758"/>
            <a:ext cx="5078413" cy="2893242"/>
          </a:xfrm>
          <a:prstGeom prst="rect">
            <a:avLst/>
          </a:prstGeom>
          <a:solidFill>
            <a:schemeClr val="lt2"/>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lvl="1"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lvl="2"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lvl="3"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lvl="4"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
        <p:nvSpPr>
          <p:cNvPr id="30" name="Google Shape;30;p38"/>
          <p:cNvSpPr/>
          <p:nvPr>
            <p:ph idx="3" type="pic"/>
          </p:nvPr>
        </p:nvSpPr>
        <p:spPr>
          <a:xfrm>
            <a:off x="6096000" y="641991"/>
            <a:ext cx="5078413" cy="2893242"/>
          </a:xfrm>
          <a:prstGeom prst="rect">
            <a:avLst/>
          </a:prstGeom>
          <a:solidFill>
            <a:schemeClr val="lt2"/>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lvl="1"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lvl="2"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lvl="3"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lvl="4"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07">
  <p:cSld name="07">
    <p:spTree>
      <p:nvGrpSpPr>
        <p:cNvPr id="31" name="Shape 31"/>
        <p:cNvGrpSpPr/>
        <p:nvPr/>
      </p:nvGrpSpPr>
      <p:grpSpPr>
        <a:xfrm>
          <a:off x="0" y="0"/>
          <a:ext cx="0" cy="0"/>
          <a:chOff x="0" y="0"/>
          <a:chExt cx="0" cy="0"/>
        </a:xfrm>
      </p:grpSpPr>
      <p:sp>
        <p:nvSpPr>
          <p:cNvPr id="32" name="Google Shape;32;p39"/>
          <p:cNvSpPr/>
          <p:nvPr>
            <p:ph idx="2" type="pic"/>
          </p:nvPr>
        </p:nvSpPr>
        <p:spPr>
          <a:xfrm>
            <a:off x="8124824" y="874304"/>
            <a:ext cx="4067175" cy="5109392"/>
          </a:xfrm>
          <a:prstGeom prst="rect">
            <a:avLst/>
          </a:prstGeom>
          <a:solidFill>
            <a:schemeClr val="lt2"/>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lvl="1"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lvl="2"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lvl="3"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lvl="4"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Google Shape;6;p3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Montserrat"/>
              <a:buNone/>
              <a:defRPr b="0" i="0" sz="4400" u="none" cap="none" strike="noStrike">
                <a:solidFill>
                  <a:schemeClr val="dk1"/>
                </a:solidFill>
                <a:latin typeface="Montserrat"/>
                <a:ea typeface="Montserrat"/>
                <a:cs typeface="Montserrat"/>
                <a:sym typeface="Montserra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3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Rubik"/>
                <a:ea typeface="Rubik"/>
                <a:cs typeface="Rubik"/>
                <a:sym typeface="Rubik"/>
              </a:defRPr>
            </a:lvl1pPr>
            <a:lvl2pPr indent="-228600" lvl="1" marL="914400"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ubik"/>
                <a:ea typeface="Rubik"/>
                <a:cs typeface="Rubik"/>
                <a:sym typeface="Rubik"/>
              </a:defRPr>
            </a:lvl2pPr>
            <a:lvl3pPr indent="-228600" lvl="2" marL="1371600"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ubik"/>
                <a:ea typeface="Rubik"/>
                <a:cs typeface="Rubik"/>
                <a:sym typeface="Rubik"/>
              </a:defRPr>
            </a:lvl3pPr>
            <a:lvl4pPr indent="-228600" lvl="3" marL="1828800"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4pPr>
            <a:lvl5pPr indent="-228600" lvl="4" marL="2286000"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Rubik"/>
                <a:ea typeface="Rubik"/>
                <a:cs typeface="Rubik"/>
                <a:sym typeface="Rubik"/>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ubik"/>
                <a:ea typeface="Rubik"/>
                <a:cs typeface="Rubik"/>
                <a:sym typeface="Rubik"/>
              </a:defRPr>
            </a:lvl9pPr>
          </a:lstStyle>
          <a:p/>
        </p:txBody>
      </p:sp>
      <p:sp>
        <p:nvSpPr>
          <p:cNvPr id="8" name="Google Shape;8;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Rubik"/>
                <a:ea typeface="Rubik"/>
                <a:cs typeface="Rubik"/>
                <a:sym typeface="Rubik"/>
              </a:defRPr>
            </a:lvl1pPr>
            <a:lvl2pPr lvl="1" marR="0" rtl="0" algn="l">
              <a:spcBef>
                <a:spcPts val="0"/>
              </a:spcBef>
              <a:spcAft>
                <a:spcPts val="0"/>
              </a:spcAft>
              <a:buSzPts val="1400"/>
              <a:buNone/>
              <a:defRPr b="0" i="0" sz="1800" u="none" cap="none" strike="noStrike">
                <a:solidFill>
                  <a:schemeClr val="dk1"/>
                </a:solidFill>
                <a:latin typeface="Rubik"/>
                <a:ea typeface="Rubik"/>
                <a:cs typeface="Rubik"/>
                <a:sym typeface="Rubik"/>
              </a:defRPr>
            </a:lvl2pPr>
            <a:lvl3pPr lvl="2" marR="0" rtl="0" algn="l">
              <a:spcBef>
                <a:spcPts val="0"/>
              </a:spcBef>
              <a:spcAft>
                <a:spcPts val="0"/>
              </a:spcAft>
              <a:buSzPts val="1400"/>
              <a:buNone/>
              <a:defRPr b="0" i="0" sz="1800" u="none" cap="none" strike="noStrike">
                <a:solidFill>
                  <a:schemeClr val="dk1"/>
                </a:solidFill>
                <a:latin typeface="Rubik"/>
                <a:ea typeface="Rubik"/>
                <a:cs typeface="Rubik"/>
                <a:sym typeface="Rubik"/>
              </a:defRPr>
            </a:lvl3pPr>
            <a:lvl4pPr lvl="3" marR="0" rtl="0" algn="l">
              <a:spcBef>
                <a:spcPts val="0"/>
              </a:spcBef>
              <a:spcAft>
                <a:spcPts val="0"/>
              </a:spcAft>
              <a:buSzPts val="1400"/>
              <a:buNone/>
              <a:defRPr b="0" i="0" sz="1800" u="none" cap="none" strike="noStrike">
                <a:solidFill>
                  <a:schemeClr val="dk1"/>
                </a:solidFill>
                <a:latin typeface="Rubik"/>
                <a:ea typeface="Rubik"/>
                <a:cs typeface="Rubik"/>
                <a:sym typeface="Rubik"/>
              </a:defRPr>
            </a:lvl4pPr>
            <a:lvl5pPr lvl="4" marR="0" rtl="0" algn="l">
              <a:spcBef>
                <a:spcPts val="0"/>
              </a:spcBef>
              <a:spcAft>
                <a:spcPts val="0"/>
              </a:spcAft>
              <a:buSzPts val="1400"/>
              <a:buNone/>
              <a:defRPr b="0" i="0" sz="1800" u="none" cap="none" strike="noStrike">
                <a:solidFill>
                  <a:schemeClr val="dk1"/>
                </a:solidFill>
                <a:latin typeface="Rubik"/>
                <a:ea typeface="Rubik"/>
                <a:cs typeface="Rubik"/>
                <a:sym typeface="Rubik"/>
              </a:defRPr>
            </a:lvl5pPr>
            <a:lvl6pPr lvl="5" marR="0" rtl="0" algn="l">
              <a:spcBef>
                <a:spcPts val="0"/>
              </a:spcBef>
              <a:spcAft>
                <a:spcPts val="0"/>
              </a:spcAft>
              <a:buSzPts val="1400"/>
              <a:buNone/>
              <a:defRPr b="0" i="0" sz="1800" u="none" cap="none" strike="noStrike">
                <a:solidFill>
                  <a:schemeClr val="dk1"/>
                </a:solidFill>
                <a:latin typeface="Rubik"/>
                <a:ea typeface="Rubik"/>
                <a:cs typeface="Rubik"/>
                <a:sym typeface="Rubik"/>
              </a:defRPr>
            </a:lvl6pPr>
            <a:lvl7pPr lvl="6" marR="0" rtl="0" algn="l">
              <a:spcBef>
                <a:spcPts val="0"/>
              </a:spcBef>
              <a:spcAft>
                <a:spcPts val="0"/>
              </a:spcAft>
              <a:buSzPts val="1400"/>
              <a:buNone/>
              <a:defRPr b="0" i="0" sz="1800" u="none" cap="none" strike="noStrike">
                <a:solidFill>
                  <a:schemeClr val="dk1"/>
                </a:solidFill>
                <a:latin typeface="Rubik"/>
                <a:ea typeface="Rubik"/>
                <a:cs typeface="Rubik"/>
                <a:sym typeface="Rubik"/>
              </a:defRPr>
            </a:lvl7pPr>
            <a:lvl8pPr lvl="7" marR="0" rtl="0" algn="l">
              <a:spcBef>
                <a:spcPts val="0"/>
              </a:spcBef>
              <a:spcAft>
                <a:spcPts val="0"/>
              </a:spcAft>
              <a:buSzPts val="1400"/>
              <a:buNone/>
              <a:defRPr b="0" i="0" sz="1800" u="none" cap="none" strike="noStrike">
                <a:solidFill>
                  <a:schemeClr val="dk1"/>
                </a:solidFill>
                <a:latin typeface="Rubik"/>
                <a:ea typeface="Rubik"/>
                <a:cs typeface="Rubik"/>
                <a:sym typeface="Rubik"/>
              </a:defRPr>
            </a:lvl8pPr>
            <a:lvl9pPr lvl="8" marR="0" rtl="0" algn="l">
              <a:spcBef>
                <a:spcPts val="0"/>
              </a:spcBef>
              <a:spcAft>
                <a:spcPts val="0"/>
              </a:spcAft>
              <a:buSzPts val="1400"/>
              <a:buNone/>
              <a:defRPr b="0" i="0" sz="1800" u="none" cap="none" strike="noStrike">
                <a:solidFill>
                  <a:schemeClr val="dk1"/>
                </a:solidFill>
                <a:latin typeface="Rubik"/>
                <a:ea typeface="Rubik"/>
                <a:cs typeface="Rubik"/>
                <a:sym typeface="Rubik"/>
              </a:defRPr>
            </a:lvl9pPr>
          </a:lstStyle>
          <a:p/>
        </p:txBody>
      </p:sp>
      <p:sp>
        <p:nvSpPr>
          <p:cNvPr id="9" name="Google Shape;9;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Rubik"/>
                <a:ea typeface="Rubik"/>
                <a:cs typeface="Rubik"/>
                <a:sym typeface="Rubik"/>
              </a:defRPr>
            </a:lvl1pPr>
            <a:lvl2pPr lvl="1" marR="0" rtl="0" algn="l">
              <a:spcBef>
                <a:spcPts val="0"/>
              </a:spcBef>
              <a:spcAft>
                <a:spcPts val="0"/>
              </a:spcAft>
              <a:buSzPts val="1400"/>
              <a:buNone/>
              <a:defRPr b="0" i="0" sz="1800" u="none" cap="none" strike="noStrike">
                <a:solidFill>
                  <a:schemeClr val="dk1"/>
                </a:solidFill>
                <a:latin typeface="Rubik"/>
                <a:ea typeface="Rubik"/>
                <a:cs typeface="Rubik"/>
                <a:sym typeface="Rubik"/>
              </a:defRPr>
            </a:lvl2pPr>
            <a:lvl3pPr lvl="2" marR="0" rtl="0" algn="l">
              <a:spcBef>
                <a:spcPts val="0"/>
              </a:spcBef>
              <a:spcAft>
                <a:spcPts val="0"/>
              </a:spcAft>
              <a:buSzPts val="1400"/>
              <a:buNone/>
              <a:defRPr b="0" i="0" sz="1800" u="none" cap="none" strike="noStrike">
                <a:solidFill>
                  <a:schemeClr val="dk1"/>
                </a:solidFill>
                <a:latin typeface="Rubik"/>
                <a:ea typeface="Rubik"/>
                <a:cs typeface="Rubik"/>
                <a:sym typeface="Rubik"/>
              </a:defRPr>
            </a:lvl3pPr>
            <a:lvl4pPr lvl="3" marR="0" rtl="0" algn="l">
              <a:spcBef>
                <a:spcPts val="0"/>
              </a:spcBef>
              <a:spcAft>
                <a:spcPts val="0"/>
              </a:spcAft>
              <a:buSzPts val="1400"/>
              <a:buNone/>
              <a:defRPr b="0" i="0" sz="1800" u="none" cap="none" strike="noStrike">
                <a:solidFill>
                  <a:schemeClr val="dk1"/>
                </a:solidFill>
                <a:latin typeface="Rubik"/>
                <a:ea typeface="Rubik"/>
                <a:cs typeface="Rubik"/>
                <a:sym typeface="Rubik"/>
              </a:defRPr>
            </a:lvl4pPr>
            <a:lvl5pPr lvl="4" marR="0" rtl="0" algn="l">
              <a:spcBef>
                <a:spcPts val="0"/>
              </a:spcBef>
              <a:spcAft>
                <a:spcPts val="0"/>
              </a:spcAft>
              <a:buSzPts val="1400"/>
              <a:buNone/>
              <a:defRPr b="0" i="0" sz="1800" u="none" cap="none" strike="noStrike">
                <a:solidFill>
                  <a:schemeClr val="dk1"/>
                </a:solidFill>
                <a:latin typeface="Rubik"/>
                <a:ea typeface="Rubik"/>
                <a:cs typeface="Rubik"/>
                <a:sym typeface="Rubik"/>
              </a:defRPr>
            </a:lvl5pPr>
            <a:lvl6pPr lvl="5" marR="0" rtl="0" algn="l">
              <a:spcBef>
                <a:spcPts val="0"/>
              </a:spcBef>
              <a:spcAft>
                <a:spcPts val="0"/>
              </a:spcAft>
              <a:buSzPts val="1400"/>
              <a:buNone/>
              <a:defRPr b="0" i="0" sz="1800" u="none" cap="none" strike="noStrike">
                <a:solidFill>
                  <a:schemeClr val="dk1"/>
                </a:solidFill>
                <a:latin typeface="Rubik"/>
                <a:ea typeface="Rubik"/>
                <a:cs typeface="Rubik"/>
                <a:sym typeface="Rubik"/>
              </a:defRPr>
            </a:lvl6pPr>
            <a:lvl7pPr lvl="6" marR="0" rtl="0" algn="l">
              <a:spcBef>
                <a:spcPts val="0"/>
              </a:spcBef>
              <a:spcAft>
                <a:spcPts val="0"/>
              </a:spcAft>
              <a:buSzPts val="1400"/>
              <a:buNone/>
              <a:defRPr b="0" i="0" sz="1800" u="none" cap="none" strike="noStrike">
                <a:solidFill>
                  <a:schemeClr val="dk1"/>
                </a:solidFill>
                <a:latin typeface="Rubik"/>
                <a:ea typeface="Rubik"/>
                <a:cs typeface="Rubik"/>
                <a:sym typeface="Rubik"/>
              </a:defRPr>
            </a:lvl7pPr>
            <a:lvl8pPr lvl="7" marR="0" rtl="0" algn="l">
              <a:spcBef>
                <a:spcPts val="0"/>
              </a:spcBef>
              <a:spcAft>
                <a:spcPts val="0"/>
              </a:spcAft>
              <a:buSzPts val="1400"/>
              <a:buNone/>
              <a:defRPr b="0" i="0" sz="1800" u="none" cap="none" strike="noStrike">
                <a:solidFill>
                  <a:schemeClr val="dk1"/>
                </a:solidFill>
                <a:latin typeface="Rubik"/>
                <a:ea typeface="Rubik"/>
                <a:cs typeface="Rubik"/>
                <a:sym typeface="Rubik"/>
              </a:defRPr>
            </a:lvl8pPr>
            <a:lvl9pPr lvl="8" marR="0" rtl="0" algn="l">
              <a:spcBef>
                <a:spcPts val="0"/>
              </a:spcBef>
              <a:spcAft>
                <a:spcPts val="0"/>
              </a:spcAft>
              <a:buSzPts val="1400"/>
              <a:buNone/>
              <a:defRPr b="0" i="0" sz="1800" u="none" cap="none" strike="noStrike">
                <a:solidFill>
                  <a:schemeClr val="dk1"/>
                </a:solidFill>
                <a:latin typeface="Rubik"/>
                <a:ea typeface="Rubik"/>
                <a:cs typeface="Rubik"/>
                <a:sym typeface="Rubik"/>
              </a:defRPr>
            </a:lvl9pPr>
          </a:lstStyle>
          <a:p/>
        </p:txBody>
      </p:sp>
      <p:sp>
        <p:nvSpPr>
          <p:cNvPr id="10" name="Google Shape;10;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Rubik"/>
                <a:ea typeface="Rubik"/>
                <a:cs typeface="Rubik"/>
                <a:sym typeface="Rubik"/>
              </a:defRPr>
            </a:lvl1pPr>
            <a:lvl2pPr indent="0" lvl="1" marL="0" marR="0" rtl="0" algn="r">
              <a:spcBef>
                <a:spcPts val="0"/>
              </a:spcBef>
              <a:buNone/>
              <a:defRPr b="0" i="0" sz="1200" u="none" cap="none" strike="noStrike">
                <a:solidFill>
                  <a:srgbClr val="888888"/>
                </a:solidFill>
                <a:latin typeface="Rubik"/>
                <a:ea typeface="Rubik"/>
                <a:cs typeface="Rubik"/>
                <a:sym typeface="Rubik"/>
              </a:defRPr>
            </a:lvl2pPr>
            <a:lvl3pPr indent="0" lvl="2" marL="0" marR="0" rtl="0" algn="r">
              <a:spcBef>
                <a:spcPts val="0"/>
              </a:spcBef>
              <a:buNone/>
              <a:defRPr b="0" i="0" sz="1200" u="none" cap="none" strike="noStrike">
                <a:solidFill>
                  <a:srgbClr val="888888"/>
                </a:solidFill>
                <a:latin typeface="Rubik"/>
                <a:ea typeface="Rubik"/>
                <a:cs typeface="Rubik"/>
                <a:sym typeface="Rubik"/>
              </a:defRPr>
            </a:lvl3pPr>
            <a:lvl4pPr indent="0" lvl="3" marL="0" marR="0" rtl="0" algn="r">
              <a:spcBef>
                <a:spcPts val="0"/>
              </a:spcBef>
              <a:buNone/>
              <a:defRPr b="0" i="0" sz="1200" u="none" cap="none" strike="noStrike">
                <a:solidFill>
                  <a:srgbClr val="888888"/>
                </a:solidFill>
                <a:latin typeface="Rubik"/>
                <a:ea typeface="Rubik"/>
                <a:cs typeface="Rubik"/>
                <a:sym typeface="Rubik"/>
              </a:defRPr>
            </a:lvl4pPr>
            <a:lvl5pPr indent="0" lvl="4" marL="0" marR="0" rtl="0" algn="r">
              <a:spcBef>
                <a:spcPts val="0"/>
              </a:spcBef>
              <a:buNone/>
              <a:defRPr b="0" i="0" sz="1200" u="none" cap="none" strike="noStrike">
                <a:solidFill>
                  <a:srgbClr val="888888"/>
                </a:solidFill>
                <a:latin typeface="Rubik"/>
                <a:ea typeface="Rubik"/>
                <a:cs typeface="Rubik"/>
                <a:sym typeface="Rubik"/>
              </a:defRPr>
            </a:lvl5pPr>
            <a:lvl6pPr indent="0" lvl="5" marL="0" marR="0" rtl="0" algn="r">
              <a:spcBef>
                <a:spcPts val="0"/>
              </a:spcBef>
              <a:buNone/>
              <a:defRPr b="0" i="0" sz="1200" u="none" cap="none" strike="noStrike">
                <a:solidFill>
                  <a:srgbClr val="888888"/>
                </a:solidFill>
                <a:latin typeface="Rubik"/>
                <a:ea typeface="Rubik"/>
                <a:cs typeface="Rubik"/>
                <a:sym typeface="Rubik"/>
              </a:defRPr>
            </a:lvl6pPr>
            <a:lvl7pPr indent="0" lvl="6" marL="0" marR="0" rtl="0" algn="r">
              <a:spcBef>
                <a:spcPts val="0"/>
              </a:spcBef>
              <a:buNone/>
              <a:defRPr b="0" i="0" sz="1200" u="none" cap="none" strike="noStrike">
                <a:solidFill>
                  <a:srgbClr val="888888"/>
                </a:solidFill>
                <a:latin typeface="Rubik"/>
                <a:ea typeface="Rubik"/>
                <a:cs typeface="Rubik"/>
                <a:sym typeface="Rubik"/>
              </a:defRPr>
            </a:lvl7pPr>
            <a:lvl8pPr indent="0" lvl="7" marL="0" marR="0" rtl="0" algn="r">
              <a:spcBef>
                <a:spcPts val="0"/>
              </a:spcBef>
              <a:buNone/>
              <a:defRPr b="0" i="0" sz="1200" u="none" cap="none" strike="noStrike">
                <a:solidFill>
                  <a:srgbClr val="888888"/>
                </a:solidFill>
                <a:latin typeface="Rubik"/>
                <a:ea typeface="Rubik"/>
                <a:cs typeface="Rubik"/>
                <a:sym typeface="Rubik"/>
              </a:defRPr>
            </a:lvl8pPr>
            <a:lvl9pPr indent="0" lvl="8" marL="0" marR="0" rtl="0" algn="r">
              <a:spcBef>
                <a:spcPts val="0"/>
              </a:spcBef>
              <a:buNone/>
              <a:defRPr b="0" i="0" sz="1200" u="none" cap="none" strike="noStrike">
                <a:solidFill>
                  <a:srgbClr val="888888"/>
                </a:solidFill>
                <a:latin typeface="Rubik"/>
                <a:ea typeface="Rubik"/>
                <a:cs typeface="Rubik"/>
                <a:sym typeface="Rubik"/>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642">
          <p15:clr>
            <a:srgbClr val="F26B43"/>
          </p15:clr>
        </p15:guide>
        <p15:guide id="2" pos="1279">
          <p15:clr>
            <a:srgbClr val="F26B43"/>
          </p15:clr>
        </p15:guide>
        <p15:guide id="3" pos="1920">
          <p15:clr>
            <a:srgbClr val="F26B43"/>
          </p15:clr>
        </p15:guide>
        <p15:guide id="4" pos="2559">
          <p15:clr>
            <a:srgbClr val="F26B43"/>
          </p15:clr>
        </p15:guide>
        <p15:guide id="5" pos="3201">
          <p15:clr>
            <a:srgbClr val="F26B43"/>
          </p15:clr>
        </p15:guide>
        <p15:guide id="6" pos="7039">
          <p15:clr>
            <a:srgbClr val="F26B43"/>
          </p15:clr>
        </p15:guide>
        <p15:guide id="7" pos="6402">
          <p15:clr>
            <a:srgbClr val="F26B43"/>
          </p15:clr>
        </p15:guide>
        <p15:guide id="8" pos="5760">
          <p15:clr>
            <a:srgbClr val="F26B43"/>
          </p15:clr>
        </p15:guide>
        <p15:guide id="9" pos="5118">
          <p15:clr>
            <a:srgbClr val="F26B43"/>
          </p15:clr>
        </p15:guide>
        <p15:guide id="10" pos="4481">
          <p15:clr>
            <a:srgbClr val="F26B43"/>
          </p15:clr>
        </p15:guide>
        <p15:guide id="11"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3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9.jp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3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3.png"/><Relationship Id="rId4" Type="http://schemas.openxmlformats.org/officeDocument/2006/relationships/image" Target="../media/image34.png"/></Relationships>
</file>

<file path=ppt/slides/_rels/slide14.xml.rels><?xml version="1.0" encoding="UTF-8" standalone="yes"?><Relationships xmlns="http://schemas.openxmlformats.org/package/2006/relationships"><Relationship Id="rId11" Type="http://schemas.openxmlformats.org/officeDocument/2006/relationships/image" Target="../media/image13.png"/><Relationship Id="rId10" Type="http://schemas.openxmlformats.org/officeDocument/2006/relationships/image" Target="../media/image16.png"/><Relationship Id="rId13" Type="http://schemas.openxmlformats.org/officeDocument/2006/relationships/image" Target="../media/image17.png"/><Relationship Id="rId12" Type="http://schemas.openxmlformats.org/officeDocument/2006/relationships/image" Target="../media/image19.png"/><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11.png"/><Relationship Id="rId9" Type="http://schemas.openxmlformats.org/officeDocument/2006/relationships/image" Target="../media/image20.png"/><Relationship Id="rId15" Type="http://schemas.openxmlformats.org/officeDocument/2006/relationships/image" Target="../media/image22.png"/><Relationship Id="rId14" Type="http://schemas.openxmlformats.org/officeDocument/2006/relationships/image" Target="../media/image21.png"/><Relationship Id="rId17" Type="http://schemas.openxmlformats.org/officeDocument/2006/relationships/image" Target="../media/image3.png"/><Relationship Id="rId16" Type="http://schemas.openxmlformats.org/officeDocument/2006/relationships/image" Target="../media/image23.png"/><Relationship Id="rId5" Type="http://schemas.openxmlformats.org/officeDocument/2006/relationships/image" Target="../media/image12.png"/><Relationship Id="rId6" Type="http://schemas.openxmlformats.org/officeDocument/2006/relationships/image" Target="../media/image36.png"/><Relationship Id="rId7" Type="http://schemas.openxmlformats.org/officeDocument/2006/relationships/image" Target="../media/image7.png"/><Relationship Id="rId8"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2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27.png"/><Relationship Id="rId5" Type="http://schemas.openxmlformats.org/officeDocument/2006/relationships/image" Target="../media/image24.png"/><Relationship Id="rId6" Type="http://schemas.openxmlformats.org/officeDocument/2006/relationships/image" Target="../media/image29.png"/><Relationship Id="rId7" Type="http://schemas.openxmlformats.org/officeDocument/2006/relationships/image" Target="../media/image25.png"/><Relationship Id="rId8" Type="http://schemas.openxmlformats.org/officeDocument/2006/relationships/image" Target="../media/image2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4.png"/><Relationship Id="rId4" Type="http://schemas.openxmlformats.org/officeDocument/2006/relationships/image" Target="../media/image4.png"/><Relationship Id="rId5"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6.png"/><Relationship Id="rId5" Type="http://schemas.openxmlformats.org/officeDocument/2006/relationships/image" Target="../media/image1.jpg"/><Relationship Id="rId6" Type="http://schemas.openxmlformats.org/officeDocument/2006/relationships/image" Target="../media/image3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35.png"/><Relationship Id="rId4" Type="http://schemas.openxmlformats.org/officeDocument/2006/relationships/image" Target="../media/image3.png"/><Relationship Id="rId5"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hyperlink" Target="https://stock-inspector.herokuapp.com/" TargetMode="Externa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0.jp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31.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5.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pic>
        <p:nvPicPr>
          <p:cNvPr id="54" name="Google Shape;54;p1"/>
          <p:cNvPicPr preferRelativeResize="0"/>
          <p:nvPr>
            <p:ph idx="2" type="pic"/>
          </p:nvPr>
        </p:nvPicPr>
        <p:blipFill rotWithShape="1">
          <a:blip r:embed="rId3">
            <a:alphaModFix/>
          </a:blip>
          <a:srcRect b="24971" l="0" r="0" t="24970"/>
          <a:stretch/>
        </p:blipFill>
        <p:spPr>
          <a:xfrm>
            <a:off x="0" y="0"/>
            <a:ext cx="12192000" cy="3429000"/>
          </a:xfrm>
          <a:prstGeom prst="rect">
            <a:avLst/>
          </a:prstGeom>
          <a:solidFill>
            <a:schemeClr val="lt2"/>
          </a:solidFill>
          <a:ln>
            <a:noFill/>
          </a:ln>
        </p:spPr>
      </p:pic>
      <p:sp>
        <p:nvSpPr>
          <p:cNvPr id="55" name="Google Shape;55;p1"/>
          <p:cNvSpPr/>
          <p:nvPr/>
        </p:nvSpPr>
        <p:spPr>
          <a:xfrm>
            <a:off x="0" y="3429000"/>
            <a:ext cx="12192000" cy="3429000"/>
          </a:xfrm>
          <a:prstGeom prst="rect">
            <a:avLst/>
          </a:prstGeom>
          <a:solidFill>
            <a:srgbClr val="EBDEC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Rubik"/>
              <a:ea typeface="Rubik"/>
              <a:cs typeface="Rubik"/>
              <a:sym typeface="Rubik"/>
            </a:endParaRPr>
          </a:p>
        </p:txBody>
      </p:sp>
      <p:sp>
        <p:nvSpPr>
          <p:cNvPr id="56" name="Google Shape;56;p1"/>
          <p:cNvSpPr/>
          <p:nvPr/>
        </p:nvSpPr>
        <p:spPr>
          <a:xfrm>
            <a:off x="0" y="2523863"/>
            <a:ext cx="12192000" cy="1144726"/>
          </a:xfrm>
          <a:custGeom>
            <a:rect b="b" l="l" r="r" t="t"/>
            <a:pathLst>
              <a:path extrusionOk="0" h="1036" w="11034">
                <a:moveTo>
                  <a:pt x="8685" y="0"/>
                </a:moveTo>
                <a:lnTo>
                  <a:pt x="8685" y="0"/>
                </a:lnTo>
                <a:lnTo>
                  <a:pt x="8640" y="1"/>
                </a:lnTo>
                <a:lnTo>
                  <a:pt x="8594" y="6"/>
                </a:lnTo>
                <a:lnTo>
                  <a:pt x="8550" y="13"/>
                </a:lnTo>
                <a:lnTo>
                  <a:pt x="8507" y="23"/>
                </a:lnTo>
                <a:lnTo>
                  <a:pt x="8465" y="36"/>
                </a:lnTo>
                <a:lnTo>
                  <a:pt x="8423" y="50"/>
                </a:lnTo>
                <a:lnTo>
                  <a:pt x="8382" y="69"/>
                </a:lnTo>
                <a:lnTo>
                  <a:pt x="8343" y="89"/>
                </a:lnTo>
                <a:lnTo>
                  <a:pt x="8304" y="111"/>
                </a:lnTo>
                <a:lnTo>
                  <a:pt x="8268" y="136"/>
                </a:lnTo>
                <a:lnTo>
                  <a:pt x="8234" y="164"/>
                </a:lnTo>
                <a:lnTo>
                  <a:pt x="8201" y="193"/>
                </a:lnTo>
                <a:lnTo>
                  <a:pt x="8169" y="224"/>
                </a:lnTo>
                <a:lnTo>
                  <a:pt x="8139" y="259"/>
                </a:lnTo>
                <a:lnTo>
                  <a:pt x="8112" y="295"/>
                </a:lnTo>
                <a:lnTo>
                  <a:pt x="8086" y="332"/>
                </a:lnTo>
                <a:lnTo>
                  <a:pt x="8014" y="447"/>
                </a:lnTo>
                <a:lnTo>
                  <a:pt x="8014" y="447"/>
                </a:lnTo>
                <a:lnTo>
                  <a:pt x="7987" y="489"/>
                </a:lnTo>
                <a:lnTo>
                  <a:pt x="7957" y="527"/>
                </a:lnTo>
                <a:lnTo>
                  <a:pt x="7925" y="563"/>
                </a:lnTo>
                <a:lnTo>
                  <a:pt x="7890" y="598"/>
                </a:lnTo>
                <a:lnTo>
                  <a:pt x="7855" y="629"/>
                </a:lnTo>
                <a:lnTo>
                  <a:pt x="7816" y="660"/>
                </a:lnTo>
                <a:lnTo>
                  <a:pt x="7777" y="687"/>
                </a:lnTo>
                <a:lnTo>
                  <a:pt x="7735" y="711"/>
                </a:lnTo>
                <a:lnTo>
                  <a:pt x="7692" y="733"/>
                </a:lnTo>
                <a:lnTo>
                  <a:pt x="7648" y="753"/>
                </a:lnTo>
                <a:lnTo>
                  <a:pt x="7603" y="769"/>
                </a:lnTo>
                <a:lnTo>
                  <a:pt x="7557" y="783"/>
                </a:lnTo>
                <a:lnTo>
                  <a:pt x="7510" y="793"/>
                </a:lnTo>
                <a:lnTo>
                  <a:pt x="7461" y="800"/>
                </a:lnTo>
                <a:lnTo>
                  <a:pt x="7412" y="806"/>
                </a:lnTo>
                <a:lnTo>
                  <a:pt x="7363" y="808"/>
                </a:lnTo>
                <a:lnTo>
                  <a:pt x="0" y="808"/>
                </a:lnTo>
                <a:lnTo>
                  <a:pt x="0" y="1036"/>
                </a:lnTo>
                <a:lnTo>
                  <a:pt x="11034" y="1036"/>
                </a:lnTo>
                <a:lnTo>
                  <a:pt x="11034" y="922"/>
                </a:lnTo>
                <a:lnTo>
                  <a:pt x="11034" y="808"/>
                </a:lnTo>
                <a:lnTo>
                  <a:pt x="11034" y="0"/>
                </a:lnTo>
                <a:lnTo>
                  <a:pt x="8685" y="0"/>
                </a:lnTo>
                <a:close/>
              </a:path>
            </a:pathLst>
          </a:custGeom>
          <a:solidFill>
            <a:srgbClr val="EBDEC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57" name="Google Shape;57;p1"/>
          <p:cNvSpPr txBox="1"/>
          <p:nvPr/>
        </p:nvSpPr>
        <p:spPr>
          <a:xfrm>
            <a:off x="558800" y="4220170"/>
            <a:ext cx="11925299" cy="92333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lang="en-US" sz="6000">
                <a:solidFill>
                  <a:schemeClr val="lt1"/>
                </a:solidFill>
                <a:latin typeface="Montserrat"/>
                <a:ea typeface="Montserrat"/>
                <a:cs typeface="Montserrat"/>
                <a:sym typeface="Montserrat"/>
              </a:rPr>
              <a:t>Stock Inspector Consulting</a:t>
            </a:r>
            <a:endParaRPr/>
          </a:p>
        </p:txBody>
      </p:sp>
      <p:pic>
        <p:nvPicPr>
          <p:cNvPr id="58" name="Google Shape;58;p1"/>
          <p:cNvPicPr preferRelativeResize="0"/>
          <p:nvPr/>
        </p:nvPicPr>
        <p:blipFill rotWithShape="1">
          <a:blip r:embed="rId4">
            <a:alphaModFix/>
          </a:blip>
          <a:srcRect b="0" l="0" r="0" t="0"/>
          <a:stretch/>
        </p:blipFill>
        <p:spPr>
          <a:xfrm>
            <a:off x="0" y="0"/>
            <a:ext cx="1752600" cy="545253"/>
          </a:xfrm>
          <a:prstGeom prst="rect">
            <a:avLst/>
          </a:prstGeom>
          <a:noFill/>
          <a:ln>
            <a:noFill/>
          </a:ln>
        </p:spPr>
      </p:pic>
      <p:sp>
        <p:nvSpPr>
          <p:cNvPr id="59" name="Google Shape;59;p1"/>
          <p:cNvSpPr txBox="1"/>
          <p:nvPr/>
        </p:nvSpPr>
        <p:spPr>
          <a:xfrm>
            <a:off x="558800" y="5222950"/>
            <a:ext cx="83832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Montserrat"/>
                <a:ea typeface="Montserrat"/>
                <a:cs typeface="Montserrat"/>
                <a:sym typeface="Montserrat"/>
              </a:rPr>
              <a:t>San Francisco  I  New York  I  Shanghai  I  London  I S</a:t>
            </a:r>
            <a:r>
              <a:rPr b="1" lang="en-US" sz="1950"/>
              <a:t>ã</a:t>
            </a:r>
            <a:r>
              <a:rPr b="1" lang="en-US" sz="1800">
                <a:solidFill>
                  <a:schemeClr val="dk1"/>
                </a:solidFill>
                <a:latin typeface="Montserrat"/>
                <a:ea typeface="Montserrat"/>
                <a:cs typeface="Montserrat"/>
                <a:sym typeface="Montserrat"/>
              </a:rPr>
              <a:t>o Paulo</a:t>
            </a:r>
            <a:endParaRPr/>
          </a:p>
        </p:txBody>
      </p:sp>
      <p:sp>
        <p:nvSpPr>
          <p:cNvPr id="60" name="Google Shape;60;p1"/>
          <p:cNvSpPr txBox="1"/>
          <p:nvPr/>
        </p:nvSpPr>
        <p:spPr>
          <a:xfrm>
            <a:off x="588430" y="6000750"/>
            <a:ext cx="24597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Montserrat"/>
                <a:ea typeface="Montserrat"/>
                <a:cs typeface="Montserrat"/>
                <a:sym typeface="Montserrat"/>
              </a:rPr>
              <a:t>July 11th, 2020</a:t>
            </a:r>
            <a:endParaRPr/>
          </a:p>
        </p:txBody>
      </p:sp>
      <p:cxnSp>
        <p:nvCxnSpPr>
          <p:cNvPr id="61" name="Google Shape;61;p1"/>
          <p:cNvCxnSpPr/>
          <p:nvPr/>
        </p:nvCxnSpPr>
        <p:spPr>
          <a:xfrm>
            <a:off x="588415" y="5067300"/>
            <a:ext cx="9520785" cy="0"/>
          </a:xfrm>
          <a:prstGeom prst="straightConnector1">
            <a:avLst/>
          </a:prstGeom>
          <a:noFill/>
          <a:ln cap="flat" cmpd="sng" w="63500">
            <a:solidFill>
              <a:schemeClr val="lt1"/>
            </a:solidFill>
            <a:prstDash val="solid"/>
            <a:miter lim="800000"/>
            <a:headEnd len="sm" w="sm" type="none"/>
            <a:tailEnd len="sm" w="sm" type="none"/>
          </a:ln>
        </p:spPr>
      </p:cxnSp>
    </p:spTree>
  </p:cSld>
  <p:clrMapOvr>
    <a:masterClrMapping/>
  </p:clrMapOvr>
  <p:transition spd="slow">
    <p:wipe dir="l"/>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g8bdaf8731f_0_59"/>
          <p:cNvSpPr txBox="1"/>
          <p:nvPr/>
        </p:nvSpPr>
        <p:spPr>
          <a:xfrm>
            <a:off x="6330186" y="1914158"/>
            <a:ext cx="3043200" cy="3387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1600">
                <a:solidFill>
                  <a:schemeClr val="dk1"/>
                </a:solidFill>
                <a:latin typeface="Montserrat"/>
                <a:ea typeface="Montserrat"/>
                <a:cs typeface="Montserrat"/>
                <a:sym typeface="Montserrat"/>
              </a:rPr>
              <a:t>Price</a:t>
            </a:r>
            <a:r>
              <a:rPr lang="en-US" sz="1600">
                <a:solidFill>
                  <a:schemeClr val="dk1"/>
                </a:solidFill>
                <a:latin typeface="Montserrat"/>
                <a:ea typeface="Montserrat"/>
                <a:cs typeface="Montserrat"/>
                <a:sym typeface="Montserrat"/>
              </a:rPr>
              <a:t> Graph</a:t>
            </a:r>
            <a:endParaRPr/>
          </a:p>
        </p:txBody>
      </p:sp>
      <p:sp>
        <p:nvSpPr>
          <p:cNvPr id="208" name="Google Shape;208;g8bdaf8731f_0_59"/>
          <p:cNvSpPr txBox="1"/>
          <p:nvPr/>
        </p:nvSpPr>
        <p:spPr>
          <a:xfrm>
            <a:off x="6444793" y="2426025"/>
            <a:ext cx="4910400" cy="817200"/>
          </a:xfrm>
          <a:prstGeom prst="rect">
            <a:avLst/>
          </a:prstGeom>
          <a:noFill/>
          <a:ln>
            <a:noFill/>
          </a:ln>
        </p:spPr>
        <p:txBody>
          <a:bodyPr anchorCtr="0" anchor="t" bIns="45700" lIns="91425" spcFirstLastPara="1" rIns="91425" wrap="square" tIns="45700">
            <a:noAutofit/>
          </a:bodyPr>
          <a:lstStyle/>
          <a:p>
            <a:pPr indent="-292100" lvl="0" marL="457200" marR="0" rtl="0" algn="l">
              <a:lnSpc>
                <a:spcPct val="120000"/>
              </a:lnSpc>
              <a:spcBef>
                <a:spcPts val="0"/>
              </a:spcBef>
              <a:spcAft>
                <a:spcPts val="0"/>
              </a:spcAft>
              <a:buClr>
                <a:schemeClr val="dk1"/>
              </a:buClr>
              <a:buSzPts val="1000"/>
              <a:buFont typeface="Rubik"/>
              <a:buChar char="●"/>
            </a:pPr>
            <a:r>
              <a:rPr lang="en-US" sz="1000">
                <a:solidFill>
                  <a:schemeClr val="dk1"/>
                </a:solidFill>
                <a:latin typeface="Rubik"/>
                <a:ea typeface="Rubik"/>
                <a:cs typeface="Rubik"/>
                <a:sym typeface="Rubik"/>
              </a:rPr>
              <a:t>user friendly </a:t>
            </a:r>
            <a:r>
              <a:rPr b="1" lang="en-US" sz="1000">
                <a:solidFill>
                  <a:schemeClr val="dk1"/>
                </a:solidFill>
                <a:latin typeface="Rubik"/>
                <a:ea typeface="Rubik"/>
                <a:cs typeface="Rubik"/>
                <a:sym typeface="Rubik"/>
              </a:rPr>
              <a:t>price graphs</a:t>
            </a:r>
            <a:r>
              <a:rPr lang="en-US" sz="1000">
                <a:solidFill>
                  <a:schemeClr val="dk1"/>
                </a:solidFill>
                <a:latin typeface="Rubik"/>
                <a:ea typeface="Rubik"/>
                <a:cs typeface="Rubik"/>
                <a:sym typeface="Rubik"/>
              </a:rPr>
              <a:t> that provide information on:</a:t>
            </a:r>
            <a:endParaRPr sz="1000">
              <a:solidFill>
                <a:schemeClr val="dk1"/>
              </a:solidFill>
              <a:latin typeface="Rubik"/>
              <a:ea typeface="Rubik"/>
              <a:cs typeface="Rubik"/>
              <a:sym typeface="Rubik"/>
            </a:endParaRPr>
          </a:p>
          <a:p>
            <a:pPr indent="0" lvl="0" marL="914400" marR="0" rtl="0" algn="l">
              <a:lnSpc>
                <a:spcPct val="120000"/>
              </a:lnSpc>
              <a:spcBef>
                <a:spcPts val="0"/>
              </a:spcBef>
              <a:spcAft>
                <a:spcPts val="0"/>
              </a:spcAft>
              <a:buNone/>
            </a:pPr>
            <a:r>
              <a:t/>
            </a:r>
            <a:endParaRPr sz="1000">
              <a:solidFill>
                <a:schemeClr val="dk1"/>
              </a:solidFill>
              <a:latin typeface="Rubik"/>
              <a:ea typeface="Rubik"/>
              <a:cs typeface="Rubik"/>
              <a:sym typeface="Rubik"/>
            </a:endParaRPr>
          </a:p>
          <a:p>
            <a:pPr indent="-292100" lvl="1" marL="914400" marR="0" rtl="0" algn="l">
              <a:lnSpc>
                <a:spcPct val="120000"/>
              </a:lnSpc>
              <a:spcBef>
                <a:spcPts val="0"/>
              </a:spcBef>
              <a:spcAft>
                <a:spcPts val="0"/>
              </a:spcAft>
              <a:buClr>
                <a:schemeClr val="dk1"/>
              </a:buClr>
              <a:buSzPts val="1000"/>
              <a:buFont typeface="Rubik"/>
              <a:buChar char="○"/>
            </a:pPr>
            <a:r>
              <a:rPr lang="en-US" sz="1000">
                <a:solidFill>
                  <a:schemeClr val="dk1"/>
                </a:solidFill>
                <a:latin typeface="Rubik"/>
                <a:ea typeface="Rubik"/>
                <a:cs typeface="Rubik"/>
                <a:sym typeface="Rubik"/>
              </a:rPr>
              <a:t>closing prices (blue line)</a:t>
            </a:r>
            <a:endParaRPr sz="1000">
              <a:solidFill>
                <a:schemeClr val="dk1"/>
              </a:solidFill>
              <a:latin typeface="Rubik"/>
              <a:ea typeface="Rubik"/>
              <a:cs typeface="Rubik"/>
              <a:sym typeface="Rubik"/>
            </a:endParaRPr>
          </a:p>
          <a:p>
            <a:pPr indent="-292100" lvl="1" marL="914400" marR="0" rtl="0" algn="l">
              <a:lnSpc>
                <a:spcPct val="120000"/>
              </a:lnSpc>
              <a:spcBef>
                <a:spcPts val="0"/>
              </a:spcBef>
              <a:spcAft>
                <a:spcPts val="0"/>
              </a:spcAft>
              <a:buClr>
                <a:schemeClr val="dk1"/>
              </a:buClr>
              <a:buSzPts val="1000"/>
              <a:buFont typeface="Rubik"/>
              <a:buChar char="○"/>
            </a:pPr>
            <a:r>
              <a:rPr lang="en-US" sz="1000">
                <a:solidFill>
                  <a:schemeClr val="dk1"/>
                </a:solidFill>
                <a:latin typeface="Rubik"/>
                <a:ea typeface="Rubik"/>
                <a:cs typeface="Rubik"/>
                <a:sym typeface="Rubik"/>
              </a:rPr>
              <a:t>average prices (red line)</a:t>
            </a:r>
            <a:endParaRPr sz="1000">
              <a:solidFill>
                <a:schemeClr val="dk1"/>
              </a:solidFill>
              <a:latin typeface="Rubik"/>
              <a:ea typeface="Rubik"/>
              <a:cs typeface="Rubik"/>
              <a:sym typeface="Rubik"/>
            </a:endParaRPr>
          </a:p>
          <a:p>
            <a:pPr indent="-292100" lvl="1" marL="914400" rtl="0" algn="l">
              <a:lnSpc>
                <a:spcPct val="120000"/>
              </a:lnSpc>
              <a:spcBef>
                <a:spcPts val="0"/>
              </a:spcBef>
              <a:spcAft>
                <a:spcPts val="0"/>
              </a:spcAft>
              <a:buClr>
                <a:schemeClr val="dk1"/>
              </a:buClr>
              <a:buSzPts val="1000"/>
              <a:buFont typeface="Rubik"/>
              <a:buChar char="○"/>
            </a:pPr>
            <a:r>
              <a:rPr lang="en-US" sz="1000">
                <a:solidFill>
                  <a:schemeClr val="dk1"/>
                </a:solidFill>
                <a:latin typeface="Rubik"/>
                <a:ea typeface="Rubik"/>
                <a:cs typeface="Rubik"/>
                <a:sym typeface="Rubik"/>
              </a:rPr>
              <a:t>volume of stocks bought</a:t>
            </a:r>
            <a:endParaRPr sz="1000">
              <a:solidFill>
                <a:schemeClr val="dk1"/>
              </a:solidFill>
              <a:latin typeface="Rubik"/>
              <a:ea typeface="Rubik"/>
              <a:cs typeface="Rubik"/>
              <a:sym typeface="Rubik"/>
            </a:endParaRPr>
          </a:p>
          <a:p>
            <a:pPr indent="-292100" lvl="1" marL="914400" rtl="0" algn="l">
              <a:lnSpc>
                <a:spcPct val="120000"/>
              </a:lnSpc>
              <a:spcBef>
                <a:spcPts val="0"/>
              </a:spcBef>
              <a:spcAft>
                <a:spcPts val="0"/>
              </a:spcAft>
              <a:buClr>
                <a:schemeClr val="dk1"/>
              </a:buClr>
              <a:buSzPts val="1000"/>
              <a:buFont typeface="Rubik"/>
              <a:buChar char="○"/>
            </a:pPr>
            <a:r>
              <a:rPr lang="en-US" sz="1000">
                <a:solidFill>
                  <a:schemeClr val="dk1"/>
                </a:solidFill>
                <a:latin typeface="Rubik"/>
                <a:ea typeface="Rubik"/>
                <a:cs typeface="Rubik"/>
                <a:sym typeface="Rubik"/>
              </a:rPr>
              <a:t>market trend </a:t>
            </a:r>
            <a:endParaRPr sz="1000">
              <a:solidFill>
                <a:schemeClr val="dk1"/>
              </a:solidFill>
              <a:latin typeface="Rubik"/>
              <a:ea typeface="Rubik"/>
              <a:cs typeface="Rubik"/>
              <a:sym typeface="Rubik"/>
            </a:endParaRPr>
          </a:p>
          <a:p>
            <a:pPr indent="0" lvl="0" marL="0" marR="0" rtl="0" algn="l">
              <a:lnSpc>
                <a:spcPct val="120000"/>
              </a:lnSpc>
              <a:spcBef>
                <a:spcPts val="0"/>
              </a:spcBef>
              <a:spcAft>
                <a:spcPts val="0"/>
              </a:spcAft>
              <a:buNone/>
            </a:pPr>
            <a:r>
              <a:t/>
            </a:r>
            <a:endParaRPr sz="1000">
              <a:solidFill>
                <a:schemeClr val="dk1"/>
              </a:solidFill>
              <a:latin typeface="Rubik"/>
              <a:ea typeface="Rubik"/>
              <a:cs typeface="Rubik"/>
              <a:sym typeface="Rubik"/>
            </a:endParaRPr>
          </a:p>
          <a:p>
            <a:pPr indent="-292100" lvl="0" marL="457200" marR="0" rtl="0" algn="l">
              <a:lnSpc>
                <a:spcPct val="120000"/>
              </a:lnSpc>
              <a:spcBef>
                <a:spcPts val="0"/>
              </a:spcBef>
              <a:spcAft>
                <a:spcPts val="0"/>
              </a:spcAft>
              <a:buClr>
                <a:schemeClr val="dk1"/>
              </a:buClr>
              <a:buSzPts val="1000"/>
              <a:buFont typeface="Rubik"/>
              <a:buChar char="●"/>
            </a:pPr>
            <a:r>
              <a:rPr lang="en-US" sz="1000" u="sng">
                <a:solidFill>
                  <a:schemeClr val="dk1"/>
                </a:solidFill>
                <a:latin typeface="Rubik"/>
                <a:ea typeface="Rubik"/>
                <a:cs typeface="Rubik"/>
                <a:sym typeface="Rubik"/>
              </a:rPr>
              <a:t>Example: </a:t>
            </a:r>
            <a:r>
              <a:rPr lang="en-US" sz="1000">
                <a:solidFill>
                  <a:schemeClr val="dk1"/>
                </a:solidFill>
                <a:latin typeface="Rubik"/>
                <a:ea typeface="Rubik"/>
                <a:cs typeface="Rubik"/>
                <a:sym typeface="Rubik"/>
              </a:rPr>
              <a:t>After </a:t>
            </a:r>
            <a:r>
              <a:rPr b="1" lang="en-US" sz="1000">
                <a:solidFill>
                  <a:schemeClr val="dk1"/>
                </a:solidFill>
                <a:latin typeface="Rubik"/>
                <a:ea typeface="Rubik"/>
                <a:cs typeface="Rubik"/>
                <a:sym typeface="Rubik"/>
              </a:rPr>
              <a:t>March 2020, prices dropped</a:t>
            </a:r>
            <a:r>
              <a:rPr lang="en-US" sz="1000">
                <a:solidFill>
                  <a:schemeClr val="dk1"/>
                </a:solidFill>
                <a:latin typeface="Rubik"/>
                <a:ea typeface="Rubik"/>
                <a:cs typeface="Rubik"/>
                <a:sym typeface="Rubik"/>
              </a:rPr>
              <a:t> for Apple and Amazon. When the prices dropped, the volume of the stocks </a:t>
            </a:r>
            <a:r>
              <a:rPr lang="en-US" sz="1000">
                <a:solidFill>
                  <a:schemeClr val="dk1"/>
                </a:solidFill>
                <a:latin typeface="Rubik"/>
                <a:ea typeface="Rubik"/>
                <a:cs typeface="Rubik"/>
                <a:sym typeface="Rubik"/>
              </a:rPr>
              <a:t>bought</a:t>
            </a:r>
            <a:r>
              <a:rPr lang="en-US" sz="1000">
                <a:solidFill>
                  <a:schemeClr val="dk1"/>
                </a:solidFill>
                <a:latin typeface="Rubik"/>
                <a:ea typeface="Rubik"/>
                <a:cs typeface="Rubik"/>
                <a:sym typeface="Rubik"/>
              </a:rPr>
              <a:t> increased because people believed in the prices going up again. Which they did. Amazon recovered even faster than Apple. </a:t>
            </a:r>
            <a:endParaRPr sz="1000">
              <a:solidFill>
                <a:schemeClr val="dk1"/>
              </a:solidFill>
              <a:latin typeface="Rubik"/>
              <a:ea typeface="Rubik"/>
              <a:cs typeface="Rubik"/>
              <a:sym typeface="Rubik"/>
            </a:endParaRPr>
          </a:p>
        </p:txBody>
      </p:sp>
      <p:pic>
        <p:nvPicPr>
          <p:cNvPr id="209" name="Google Shape;209;g8bdaf8731f_0_59"/>
          <p:cNvPicPr preferRelativeResize="0"/>
          <p:nvPr/>
        </p:nvPicPr>
        <p:blipFill rotWithShape="1">
          <a:blip r:embed="rId3">
            <a:alphaModFix/>
          </a:blip>
          <a:srcRect b="0" l="0" r="0" t="0"/>
          <a:stretch/>
        </p:blipFill>
        <p:spPr>
          <a:xfrm>
            <a:off x="10439399" y="6094741"/>
            <a:ext cx="1752600" cy="545253"/>
          </a:xfrm>
          <a:prstGeom prst="rect">
            <a:avLst/>
          </a:prstGeom>
          <a:noFill/>
          <a:ln>
            <a:noFill/>
          </a:ln>
        </p:spPr>
      </p:pic>
      <p:sp>
        <p:nvSpPr>
          <p:cNvPr id="210" name="Google Shape;210;g8bdaf8731f_0_59"/>
          <p:cNvSpPr/>
          <p:nvPr/>
        </p:nvSpPr>
        <p:spPr>
          <a:xfrm flipH="1" rot="10800000">
            <a:off x="3048000" y="-761999"/>
            <a:ext cx="9144007" cy="1736126"/>
          </a:xfrm>
          <a:custGeom>
            <a:rect b="b" l="l" r="r" t="t"/>
            <a:pathLst>
              <a:path extrusionOk="0" h="2309" w="6755">
                <a:moveTo>
                  <a:pt x="6755" y="0"/>
                </a:moveTo>
                <a:lnTo>
                  <a:pt x="1843" y="0"/>
                </a:lnTo>
                <a:lnTo>
                  <a:pt x="1843" y="0"/>
                </a:lnTo>
                <a:lnTo>
                  <a:pt x="1793" y="0"/>
                </a:lnTo>
                <a:lnTo>
                  <a:pt x="1742" y="3"/>
                </a:lnTo>
                <a:lnTo>
                  <a:pt x="1693" y="9"/>
                </a:lnTo>
                <a:lnTo>
                  <a:pt x="1643" y="15"/>
                </a:lnTo>
                <a:lnTo>
                  <a:pt x="1594" y="23"/>
                </a:lnTo>
                <a:lnTo>
                  <a:pt x="1547" y="33"/>
                </a:lnTo>
                <a:lnTo>
                  <a:pt x="1499" y="45"/>
                </a:lnTo>
                <a:lnTo>
                  <a:pt x="1452" y="59"/>
                </a:lnTo>
                <a:lnTo>
                  <a:pt x="1405" y="74"/>
                </a:lnTo>
                <a:lnTo>
                  <a:pt x="1360" y="91"/>
                </a:lnTo>
                <a:lnTo>
                  <a:pt x="1314" y="110"/>
                </a:lnTo>
                <a:lnTo>
                  <a:pt x="1270" y="130"/>
                </a:lnTo>
                <a:lnTo>
                  <a:pt x="1226" y="151"/>
                </a:lnTo>
                <a:lnTo>
                  <a:pt x="1183" y="174"/>
                </a:lnTo>
                <a:lnTo>
                  <a:pt x="1142" y="199"/>
                </a:lnTo>
                <a:lnTo>
                  <a:pt x="1101" y="226"/>
                </a:lnTo>
                <a:lnTo>
                  <a:pt x="1061" y="253"/>
                </a:lnTo>
                <a:lnTo>
                  <a:pt x="1022" y="282"/>
                </a:lnTo>
                <a:lnTo>
                  <a:pt x="985" y="312"/>
                </a:lnTo>
                <a:lnTo>
                  <a:pt x="949" y="345"/>
                </a:lnTo>
                <a:lnTo>
                  <a:pt x="913" y="378"/>
                </a:lnTo>
                <a:lnTo>
                  <a:pt x="879" y="413"/>
                </a:lnTo>
                <a:lnTo>
                  <a:pt x="846" y="449"/>
                </a:lnTo>
                <a:lnTo>
                  <a:pt x="814" y="486"/>
                </a:lnTo>
                <a:lnTo>
                  <a:pt x="784" y="525"/>
                </a:lnTo>
                <a:lnTo>
                  <a:pt x="755" y="564"/>
                </a:lnTo>
                <a:lnTo>
                  <a:pt x="727" y="605"/>
                </a:lnTo>
                <a:lnTo>
                  <a:pt x="701" y="647"/>
                </a:lnTo>
                <a:lnTo>
                  <a:pt x="676" y="690"/>
                </a:lnTo>
                <a:lnTo>
                  <a:pt x="653" y="735"/>
                </a:lnTo>
                <a:lnTo>
                  <a:pt x="630" y="779"/>
                </a:lnTo>
                <a:lnTo>
                  <a:pt x="610" y="825"/>
                </a:lnTo>
                <a:lnTo>
                  <a:pt x="0" y="2309"/>
                </a:lnTo>
                <a:lnTo>
                  <a:pt x="6755" y="2309"/>
                </a:lnTo>
                <a:lnTo>
                  <a:pt x="6755" y="0"/>
                </a:lnTo>
                <a:close/>
              </a:path>
            </a:pathLst>
          </a:custGeom>
          <a:solidFill>
            <a:srgbClr val="FAEADA">
              <a:alpha val="498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ubik"/>
              <a:ea typeface="Rubik"/>
              <a:cs typeface="Rubik"/>
              <a:sym typeface="Rubik"/>
            </a:endParaRPr>
          </a:p>
        </p:txBody>
      </p:sp>
      <p:sp>
        <p:nvSpPr>
          <p:cNvPr id="211" name="Google Shape;211;g8bdaf8731f_0_59"/>
          <p:cNvSpPr/>
          <p:nvPr/>
        </p:nvSpPr>
        <p:spPr>
          <a:xfrm flipH="1">
            <a:off x="9" y="6142546"/>
            <a:ext cx="12191991" cy="715454"/>
          </a:xfrm>
          <a:custGeom>
            <a:rect b="b" l="l" r="r" t="t"/>
            <a:pathLst>
              <a:path extrusionOk="0" h="1036" w="11034">
                <a:moveTo>
                  <a:pt x="8685" y="0"/>
                </a:moveTo>
                <a:lnTo>
                  <a:pt x="8685" y="0"/>
                </a:lnTo>
                <a:lnTo>
                  <a:pt x="8640" y="1"/>
                </a:lnTo>
                <a:lnTo>
                  <a:pt x="8594" y="6"/>
                </a:lnTo>
                <a:lnTo>
                  <a:pt x="8550" y="13"/>
                </a:lnTo>
                <a:lnTo>
                  <a:pt x="8507" y="23"/>
                </a:lnTo>
                <a:lnTo>
                  <a:pt x="8465" y="36"/>
                </a:lnTo>
                <a:lnTo>
                  <a:pt x="8423" y="50"/>
                </a:lnTo>
                <a:lnTo>
                  <a:pt x="8382" y="69"/>
                </a:lnTo>
                <a:lnTo>
                  <a:pt x="8343" y="89"/>
                </a:lnTo>
                <a:lnTo>
                  <a:pt x="8304" y="111"/>
                </a:lnTo>
                <a:lnTo>
                  <a:pt x="8268" y="136"/>
                </a:lnTo>
                <a:lnTo>
                  <a:pt x="8234" y="164"/>
                </a:lnTo>
                <a:lnTo>
                  <a:pt x="8201" y="193"/>
                </a:lnTo>
                <a:lnTo>
                  <a:pt x="8169" y="224"/>
                </a:lnTo>
                <a:lnTo>
                  <a:pt x="8139" y="259"/>
                </a:lnTo>
                <a:lnTo>
                  <a:pt x="8112" y="295"/>
                </a:lnTo>
                <a:lnTo>
                  <a:pt x="8086" y="332"/>
                </a:lnTo>
                <a:lnTo>
                  <a:pt x="8014" y="447"/>
                </a:lnTo>
                <a:lnTo>
                  <a:pt x="8014" y="447"/>
                </a:lnTo>
                <a:lnTo>
                  <a:pt x="7987" y="489"/>
                </a:lnTo>
                <a:lnTo>
                  <a:pt x="7957" y="527"/>
                </a:lnTo>
                <a:lnTo>
                  <a:pt x="7925" y="563"/>
                </a:lnTo>
                <a:lnTo>
                  <a:pt x="7890" y="598"/>
                </a:lnTo>
                <a:lnTo>
                  <a:pt x="7855" y="629"/>
                </a:lnTo>
                <a:lnTo>
                  <a:pt x="7816" y="660"/>
                </a:lnTo>
                <a:lnTo>
                  <a:pt x="7777" y="687"/>
                </a:lnTo>
                <a:lnTo>
                  <a:pt x="7735" y="711"/>
                </a:lnTo>
                <a:lnTo>
                  <a:pt x="7692" y="733"/>
                </a:lnTo>
                <a:lnTo>
                  <a:pt x="7648" y="753"/>
                </a:lnTo>
                <a:lnTo>
                  <a:pt x="7603" y="769"/>
                </a:lnTo>
                <a:lnTo>
                  <a:pt x="7557" y="783"/>
                </a:lnTo>
                <a:lnTo>
                  <a:pt x="7510" y="793"/>
                </a:lnTo>
                <a:lnTo>
                  <a:pt x="7461" y="800"/>
                </a:lnTo>
                <a:lnTo>
                  <a:pt x="7412" y="806"/>
                </a:lnTo>
                <a:lnTo>
                  <a:pt x="7363" y="808"/>
                </a:lnTo>
                <a:lnTo>
                  <a:pt x="0" y="808"/>
                </a:lnTo>
                <a:lnTo>
                  <a:pt x="0" y="1036"/>
                </a:lnTo>
                <a:lnTo>
                  <a:pt x="11034" y="1036"/>
                </a:lnTo>
                <a:lnTo>
                  <a:pt x="11034" y="922"/>
                </a:lnTo>
                <a:lnTo>
                  <a:pt x="11034" y="808"/>
                </a:lnTo>
                <a:lnTo>
                  <a:pt x="11034" y="0"/>
                </a:lnTo>
                <a:lnTo>
                  <a:pt x="8685" y="0"/>
                </a:lnTo>
                <a:close/>
              </a:path>
            </a:pathLst>
          </a:custGeom>
          <a:solidFill>
            <a:srgbClr val="EBDEC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212" name="Google Shape;212;g8bdaf8731f_0_59"/>
          <p:cNvSpPr txBox="1"/>
          <p:nvPr/>
        </p:nvSpPr>
        <p:spPr>
          <a:xfrm>
            <a:off x="6234000" y="1121038"/>
            <a:ext cx="8659500" cy="6462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None/>
            </a:pPr>
            <a:r>
              <a:rPr lang="en-US" sz="4000">
                <a:solidFill>
                  <a:schemeClr val="dk1"/>
                </a:solidFill>
                <a:latin typeface="Montserrat"/>
                <a:ea typeface="Montserrat"/>
                <a:cs typeface="Montserrat"/>
                <a:sym typeface="Montserrat"/>
              </a:rPr>
              <a:t>Technical Graphs</a:t>
            </a:r>
            <a:endParaRPr/>
          </a:p>
        </p:txBody>
      </p:sp>
      <p:pic>
        <p:nvPicPr>
          <p:cNvPr id="213" name="Google Shape;213;g8bdaf8731f_0_59"/>
          <p:cNvPicPr preferRelativeResize="0"/>
          <p:nvPr/>
        </p:nvPicPr>
        <p:blipFill>
          <a:blip r:embed="rId4">
            <a:alphaModFix/>
          </a:blip>
          <a:stretch>
            <a:fillRect/>
          </a:stretch>
        </p:blipFill>
        <p:spPr>
          <a:xfrm>
            <a:off x="238601" y="1119912"/>
            <a:ext cx="5933592" cy="4770574"/>
          </a:xfrm>
          <a:prstGeom prst="rect">
            <a:avLst/>
          </a:prstGeom>
          <a:noFill/>
          <a:ln>
            <a:noFill/>
          </a:ln>
        </p:spPr>
      </p:pic>
      <p:sp>
        <p:nvSpPr>
          <p:cNvPr id="214" name="Google Shape;214;g8bdaf8731f_0_59"/>
          <p:cNvSpPr/>
          <p:nvPr/>
        </p:nvSpPr>
        <p:spPr>
          <a:xfrm>
            <a:off x="5733750" y="5517000"/>
            <a:ext cx="438600" cy="16860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g8bdaf8731f_0_59"/>
          <p:cNvSpPr/>
          <p:nvPr/>
        </p:nvSpPr>
        <p:spPr>
          <a:xfrm>
            <a:off x="5733750" y="5163500"/>
            <a:ext cx="438600" cy="16860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g8bdaf8731f_0_59"/>
          <p:cNvSpPr/>
          <p:nvPr/>
        </p:nvSpPr>
        <p:spPr>
          <a:xfrm>
            <a:off x="5733750" y="4711600"/>
            <a:ext cx="438600" cy="16860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g8bdaf8731f_0_59"/>
          <p:cNvSpPr txBox="1"/>
          <p:nvPr/>
        </p:nvSpPr>
        <p:spPr>
          <a:xfrm>
            <a:off x="6292400" y="4695132"/>
            <a:ext cx="4910400" cy="338700"/>
          </a:xfrm>
          <a:prstGeom prst="rect">
            <a:avLst/>
          </a:prstGeom>
          <a:noFill/>
          <a:ln>
            <a:noFill/>
          </a:ln>
        </p:spPr>
        <p:txBody>
          <a:bodyPr anchorCtr="0" anchor="t" bIns="45700" lIns="91425" spcFirstLastPara="1" rIns="91425" wrap="square" tIns="45700">
            <a:noAutofit/>
          </a:bodyPr>
          <a:lstStyle/>
          <a:p>
            <a:pPr indent="0" lvl="0" marL="0" marR="0" rtl="0" algn="l">
              <a:lnSpc>
                <a:spcPct val="120000"/>
              </a:lnSpc>
              <a:spcBef>
                <a:spcPts val="0"/>
              </a:spcBef>
              <a:spcAft>
                <a:spcPts val="0"/>
              </a:spcAft>
              <a:buNone/>
            </a:pPr>
            <a:r>
              <a:rPr b="1" lang="en-US" sz="1000">
                <a:solidFill>
                  <a:schemeClr val="dk1"/>
                </a:solidFill>
                <a:latin typeface="Rubik"/>
                <a:ea typeface="Rubik"/>
                <a:cs typeface="Rubik"/>
                <a:sym typeface="Rubik"/>
              </a:rPr>
              <a:t>price change</a:t>
            </a:r>
            <a:endParaRPr b="1" sz="1000">
              <a:solidFill>
                <a:schemeClr val="dk1"/>
              </a:solidFill>
              <a:latin typeface="Rubik"/>
              <a:ea typeface="Rubik"/>
              <a:cs typeface="Rubik"/>
              <a:sym typeface="Rubik"/>
            </a:endParaRPr>
          </a:p>
        </p:txBody>
      </p:sp>
      <p:sp>
        <p:nvSpPr>
          <p:cNvPr id="218" name="Google Shape;218;g8bdaf8731f_0_59"/>
          <p:cNvSpPr txBox="1"/>
          <p:nvPr/>
        </p:nvSpPr>
        <p:spPr>
          <a:xfrm>
            <a:off x="6292400" y="5078457"/>
            <a:ext cx="4910400" cy="338700"/>
          </a:xfrm>
          <a:prstGeom prst="rect">
            <a:avLst/>
          </a:prstGeom>
          <a:noFill/>
          <a:ln>
            <a:noFill/>
          </a:ln>
        </p:spPr>
        <p:txBody>
          <a:bodyPr anchorCtr="0" anchor="t" bIns="45700" lIns="91425" spcFirstLastPara="1" rIns="91425" wrap="square" tIns="45700">
            <a:noAutofit/>
          </a:bodyPr>
          <a:lstStyle/>
          <a:p>
            <a:pPr indent="0" lvl="0" marL="0" marR="0" rtl="0" algn="l">
              <a:lnSpc>
                <a:spcPct val="120000"/>
              </a:lnSpc>
              <a:spcBef>
                <a:spcPts val="0"/>
              </a:spcBef>
              <a:spcAft>
                <a:spcPts val="0"/>
              </a:spcAft>
              <a:buNone/>
            </a:pPr>
            <a:r>
              <a:rPr b="1" lang="en-US" sz="1000">
                <a:solidFill>
                  <a:schemeClr val="dk1"/>
                </a:solidFill>
                <a:latin typeface="Rubik"/>
                <a:ea typeface="Rubik"/>
                <a:cs typeface="Rubik"/>
                <a:sym typeface="Rubik"/>
              </a:rPr>
              <a:t>volume change</a:t>
            </a:r>
            <a:endParaRPr b="1" sz="1000">
              <a:solidFill>
                <a:schemeClr val="dk1"/>
              </a:solidFill>
              <a:latin typeface="Rubik"/>
              <a:ea typeface="Rubik"/>
              <a:cs typeface="Rubik"/>
              <a:sym typeface="Rubik"/>
            </a:endParaRPr>
          </a:p>
        </p:txBody>
      </p:sp>
      <p:sp>
        <p:nvSpPr>
          <p:cNvPr id="219" name="Google Shape;219;g8bdaf8731f_0_59"/>
          <p:cNvSpPr txBox="1"/>
          <p:nvPr/>
        </p:nvSpPr>
        <p:spPr>
          <a:xfrm>
            <a:off x="6330175" y="5495045"/>
            <a:ext cx="4910400" cy="338700"/>
          </a:xfrm>
          <a:prstGeom prst="rect">
            <a:avLst/>
          </a:prstGeom>
          <a:noFill/>
          <a:ln>
            <a:noFill/>
          </a:ln>
        </p:spPr>
        <p:txBody>
          <a:bodyPr anchorCtr="0" anchor="t" bIns="45700" lIns="91425" spcFirstLastPara="1" rIns="91425" wrap="square" tIns="45700">
            <a:noAutofit/>
          </a:bodyPr>
          <a:lstStyle/>
          <a:p>
            <a:pPr indent="0" lvl="0" marL="0" marR="0" rtl="0" algn="l">
              <a:lnSpc>
                <a:spcPct val="120000"/>
              </a:lnSpc>
              <a:spcBef>
                <a:spcPts val="0"/>
              </a:spcBef>
              <a:spcAft>
                <a:spcPts val="0"/>
              </a:spcAft>
              <a:buNone/>
            </a:pPr>
            <a:r>
              <a:rPr b="1" lang="en-US" sz="1000">
                <a:solidFill>
                  <a:schemeClr val="dk1"/>
                </a:solidFill>
                <a:latin typeface="Rubik"/>
                <a:ea typeface="Rubik"/>
                <a:cs typeface="Rubik"/>
                <a:sym typeface="Rubik"/>
              </a:rPr>
              <a:t>slide bar to inspect a specific time frame</a:t>
            </a:r>
            <a:endParaRPr b="1" sz="1000">
              <a:solidFill>
                <a:schemeClr val="dk1"/>
              </a:solidFill>
              <a:latin typeface="Rubik"/>
              <a:ea typeface="Rubik"/>
              <a:cs typeface="Rubik"/>
              <a:sym typeface="Rubik"/>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pic>
        <p:nvPicPr>
          <p:cNvPr id="224" name="Google Shape;224;p7"/>
          <p:cNvPicPr preferRelativeResize="0"/>
          <p:nvPr>
            <p:ph idx="2" type="pic"/>
          </p:nvPr>
        </p:nvPicPr>
        <p:blipFill rotWithShape="1">
          <a:blip r:embed="rId3">
            <a:alphaModFix/>
          </a:blip>
          <a:srcRect b="0" l="115" r="114" t="0"/>
          <a:stretch/>
        </p:blipFill>
        <p:spPr>
          <a:xfrm>
            <a:off x="0" y="0"/>
            <a:ext cx="12192000" cy="6858000"/>
          </a:xfrm>
          <a:prstGeom prst="rect">
            <a:avLst/>
          </a:prstGeom>
          <a:solidFill>
            <a:schemeClr val="lt2"/>
          </a:solidFill>
          <a:ln>
            <a:noFill/>
          </a:ln>
        </p:spPr>
      </p:pic>
      <p:sp>
        <p:nvSpPr>
          <p:cNvPr id="225" name="Google Shape;225;p7"/>
          <p:cNvSpPr/>
          <p:nvPr/>
        </p:nvSpPr>
        <p:spPr>
          <a:xfrm>
            <a:off x="0" y="0"/>
            <a:ext cx="12191760" cy="6858000"/>
          </a:xfrm>
          <a:prstGeom prst="rect">
            <a:avLst/>
          </a:prstGeom>
          <a:solidFill>
            <a:srgbClr val="EBDECD">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chemeClr val="lt1"/>
              </a:solidFill>
              <a:latin typeface="Rubik"/>
              <a:ea typeface="Rubik"/>
              <a:cs typeface="Rubik"/>
              <a:sym typeface="Rubik"/>
            </a:endParaRPr>
          </a:p>
        </p:txBody>
      </p:sp>
      <p:sp>
        <p:nvSpPr>
          <p:cNvPr id="226" name="Google Shape;226;p7"/>
          <p:cNvSpPr/>
          <p:nvPr/>
        </p:nvSpPr>
        <p:spPr>
          <a:xfrm flipH="1" rot="5400000">
            <a:off x="5649076" y="-414919"/>
            <a:ext cx="6128006" cy="6957843"/>
          </a:xfrm>
          <a:custGeom>
            <a:rect b="b" l="l" r="r" t="t"/>
            <a:pathLst>
              <a:path extrusionOk="0" h="4572000" w="6128006">
                <a:moveTo>
                  <a:pt x="0" y="0"/>
                </a:moveTo>
                <a:lnTo>
                  <a:pt x="6128006" y="0"/>
                </a:lnTo>
                <a:lnTo>
                  <a:pt x="6128006" y="4572000"/>
                </a:lnTo>
                <a:lnTo>
                  <a:pt x="3129029" y="4572000"/>
                </a:lnTo>
                <a:lnTo>
                  <a:pt x="3060667" y="4567325"/>
                </a:lnTo>
                <a:lnTo>
                  <a:pt x="2990352" y="4564988"/>
                </a:lnTo>
                <a:lnTo>
                  <a:pt x="2923943" y="4557976"/>
                </a:lnTo>
                <a:lnTo>
                  <a:pt x="2855581" y="4548626"/>
                </a:lnTo>
                <a:lnTo>
                  <a:pt x="2789172" y="4534601"/>
                </a:lnTo>
                <a:lnTo>
                  <a:pt x="2720810" y="4518240"/>
                </a:lnTo>
                <a:lnTo>
                  <a:pt x="2654401" y="4499540"/>
                </a:lnTo>
                <a:lnTo>
                  <a:pt x="2589945" y="4480841"/>
                </a:lnTo>
                <a:lnTo>
                  <a:pt x="2525490" y="4457467"/>
                </a:lnTo>
                <a:lnTo>
                  <a:pt x="2461034" y="4429417"/>
                </a:lnTo>
                <a:lnTo>
                  <a:pt x="2398532" y="4399031"/>
                </a:lnTo>
                <a:lnTo>
                  <a:pt x="2336029" y="4368644"/>
                </a:lnTo>
                <a:lnTo>
                  <a:pt x="2275480" y="4335920"/>
                </a:lnTo>
                <a:lnTo>
                  <a:pt x="2216884" y="4298522"/>
                </a:lnTo>
                <a:lnTo>
                  <a:pt x="2156335" y="4261123"/>
                </a:lnTo>
                <a:lnTo>
                  <a:pt x="2101645" y="4221387"/>
                </a:lnTo>
                <a:lnTo>
                  <a:pt x="2045002" y="4179313"/>
                </a:lnTo>
                <a:lnTo>
                  <a:pt x="1988359" y="4130227"/>
                </a:lnTo>
                <a:lnTo>
                  <a:pt x="1935623" y="4083479"/>
                </a:lnTo>
                <a:lnTo>
                  <a:pt x="1882886" y="4034393"/>
                </a:lnTo>
                <a:lnTo>
                  <a:pt x="1832103" y="3982969"/>
                </a:lnTo>
                <a:lnTo>
                  <a:pt x="1781320" y="3929209"/>
                </a:lnTo>
                <a:lnTo>
                  <a:pt x="1734443" y="3873111"/>
                </a:lnTo>
                <a:lnTo>
                  <a:pt x="1689519" y="3814675"/>
                </a:lnTo>
                <a:lnTo>
                  <a:pt x="1644595" y="3753902"/>
                </a:lnTo>
                <a:lnTo>
                  <a:pt x="1599672" y="3690792"/>
                </a:lnTo>
                <a:lnTo>
                  <a:pt x="1556701" y="3627681"/>
                </a:lnTo>
                <a:lnTo>
                  <a:pt x="1517638" y="3559896"/>
                </a:lnTo>
                <a:lnTo>
                  <a:pt x="1480527" y="3492110"/>
                </a:lnTo>
                <a:lnTo>
                  <a:pt x="1445369" y="3421988"/>
                </a:lnTo>
                <a:lnTo>
                  <a:pt x="1410211" y="3351865"/>
                </a:lnTo>
                <a:lnTo>
                  <a:pt x="1377007" y="3277068"/>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227" name="Google Shape;227;p7"/>
          <p:cNvSpPr txBox="1"/>
          <p:nvPr/>
        </p:nvSpPr>
        <p:spPr>
          <a:xfrm>
            <a:off x="6964839" y="1546774"/>
            <a:ext cx="5073600" cy="142200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lang="en-US" sz="4800">
                <a:solidFill>
                  <a:schemeClr val="dk1"/>
                </a:solidFill>
                <a:latin typeface="Montserrat"/>
                <a:ea typeface="Montserrat"/>
                <a:cs typeface="Montserrat"/>
                <a:sym typeface="Montserrat"/>
              </a:rPr>
              <a:t>Environmental</a:t>
            </a:r>
            <a:endParaRPr/>
          </a:p>
          <a:p>
            <a:pPr indent="0" lvl="0" marL="0" marR="0" rtl="0" algn="l">
              <a:lnSpc>
                <a:spcPct val="90000"/>
              </a:lnSpc>
              <a:spcBef>
                <a:spcPts val="0"/>
              </a:spcBef>
              <a:spcAft>
                <a:spcPts val="0"/>
              </a:spcAft>
              <a:buNone/>
            </a:pPr>
            <a:r>
              <a:rPr lang="en-US" sz="4800">
                <a:solidFill>
                  <a:schemeClr val="dk1"/>
                </a:solidFill>
                <a:latin typeface="Montserrat"/>
                <a:ea typeface="Montserrat"/>
                <a:cs typeface="Montserrat"/>
                <a:sym typeface="Montserrat"/>
              </a:rPr>
              <a:t>Stock Data</a:t>
            </a:r>
            <a:endParaRPr/>
          </a:p>
        </p:txBody>
      </p:sp>
      <p:pic>
        <p:nvPicPr>
          <p:cNvPr id="228" name="Google Shape;228;p7"/>
          <p:cNvPicPr preferRelativeResize="0"/>
          <p:nvPr/>
        </p:nvPicPr>
        <p:blipFill rotWithShape="1">
          <a:blip r:embed="rId4">
            <a:alphaModFix/>
          </a:blip>
          <a:srcRect b="0" l="0" r="0" t="0"/>
          <a:stretch/>
        </p:blipFill>
        <p:spPr>
          <a:xfrm>
            <a:off x="10037630" y="184741"/>
            <a:ext cx="1752600" cy="545253"/>
          </a:xfrm>
          <a:prstGeom prst="rect">
            <a:avLst/>
          </a:prstGeom>
          <a:noFill/>
          <a:ln>
            <a:noFill/>
          </a:ln>
        </p:spPr>
      </p:pic>
    </p:spTree>
  </p:cSld>
  <p:clrMapOvr>
    <a:masterClrMapping/>
  </p:clrMapOvr>
  <p:transition spd="slow">
    <p:wipe dir="l"/>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 name="Shape 232"/>
        <p:cNvGrpSpPr/>
        <p:nvPr/>
      </p:nvGrpSpPr>
      <p:grpSpPr>
        <a:xfrm>
          <a:off x="0" y="0"/>
          <a:ext cx="0" cy="0"/>
          <a:chOff x="0" y="0"/>
          <a:chExt cx="0" cy="0"/>
        </a:xfrm>
      </p:grpSpPr>
      <p:sp>
        <p:nvSpPr>
          <p:cNvPr id="233" name="Google Shape;233;g8bdaf8731f_0_82"/>
          <p:cNvSpPr txBox="1"/>
          <p:nvPr/>
        </p:nvSpPr>
        <p:spPr>
          <a:xfrm>
            <a:off x="6330186" y="1914158"/>
            <a:ext cx="3043200" cy="3387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1600">
                <a:solidFill>
                  <a:schemeClr val="dk1"/>
                </a:solidFill>
                <a:latin typeface="Montserrat"/>
                <a:ea typeface="Montserrat"/>
                <a:cs typeface="Montserrat"/>
                <a:sym typeface="Montserrat"/>
              </a:rPr>
              <a:t>Gauge Graph</a:t>
            </a:r>
            <a:endParaRPr/>
          </a:p>
        </p:txBody>
      </p:sp>
      <p:sp>
        <p:nvSpPr>
          <p:cNvPr id="234" name="Google Shape;234;g8bdaf8731f_0_82"/>
          <p:cNvSpPr txBox="1"/>
          <p:nvPr/>
        </p:nvSpPr>
        <p:spPr>
          <a:xfrm>
            <a:off x="6444800" y="2426025"/>
            <a:ext cx="5208300" cy="1306500"/>
          </a:xfrm>
          <a:prstGeom prst="rect">
            <a:avLst/>
          </a:prstGeom>
          <a:noFill/>
          <a:ln>
            <a:noFill/>
          </a:ln>
        </p:spPr>
        <p:txBody>
          <a:bodyPr anchorCtr="0" anchor="t" bIns="45700" lIns="91425" spcFirstLastPara="1" rIns="91425" wrap="square" tIns="45700">
            <a:noAutofit/>
          </a:bodyPr>
          <a:lstStyle/>
          <a:p>
            <a:pPr indent="-292100" lvl="0" marL="457200" marR="0" rtl="0" algn="l">
              <a:lnSpc>
                <a:spcPct val="120000"/>
              </a:lnSpc>
              <a:spcBef>
                <a:spcPts val="0"/>
              </a:spcBef>
              <a:spcAft>
                <a:spcPts val="0"/>
              </a:spcAft>
              <a:buClr>
                <a:schemeClr val="dk1"/>
              </a:buClr>
              <a:buSzPts val="1000"/>
              <a:buFont typeface="Rubik"/>
              <a:buChar char="●"/>
            </a:pPr>
            <a:r>
              <a:rPr lang="en-US" sz="1000">
                <a:solidFill>
                  <a:schemeClr val="dk1"/>
                </a:solidFill>
                <a:latin typeface="Rubik"/>
                <a:ea typeface="Rubik"/>
                <a:cs typeface="Rubik"/>
                <a:sym typeface="Rubik"/>
              </a:rPr>
              <a:t>Interactive Visualization on the </a:t>
            </a:r>
            <a:r>
              <a:rPr b="1" lang="en-US" sz="1000">
                <a:solidFill>
                  <a:schemeClr val="dk1"/>
                </a:solidFill>
                <a:latin typeface="Rubik"/>
                <a:ea typeface="Rubik"/>
                <a:cs typeface="Rubik"/>
                <a:sym typeface="Rubik"/>
              </a:rPr>
              <a:t>ESG Score of a company</a:t>
            </a:r>
            <a:r>
              <a:rPr lang="en-US" sz="1000">
                <a:solidFill>
                  <a:schemeClr val="dk1"/>
                </a:solidFill>
                <a:latin typeface="Rubik"/>
                <a:ea typeface="Rubik"/>
                <a:cs typeface="Rubik"/>
                <a:sym typeface="Rubik"/>
              </a:rPr>
              <a:t>:</a:t>
            </a:r>
            <a:endParaRPr sz="1000">
              <a:solidFill>
                <a:schemeClr val="dk1"/>
              </a:solidFill>
              <a:latin typeface="Rubik"/>
              <a:ea typeface="Rubik"/>
              <a:cs typeface="Rubik"/>
              <a:sym typeface="Rubik"/>
            </a:endParaRPr>
          </a:p>
          <a:p>
            <a:pPr indent="-292100" lvl="1" marL="914400" rtl="0" algn="l">
              <a:lnSpc>
                <a:spcPct val="120000"/>
              </a:lnSpc>
              <a:spcBef>
                <a:spcPts val="0"/>
              </a:spcBef>
              <a:spcAft>
                <a:spcPts val="0"/>
              </a:spcAft>
              <a:buClr>
                <a:schemeClr val="dk1"/>
              </a:buClr>
              <a:buSzPts val="1000"/>
              <a:buFont typeface="Rubik"/>
              <a:buChar char="○"/>
            </a:pPr>
            <a:r>
              <a:rPr lang="en-US" sz="1000">
                <a:solidFill>
                  <a:schemeClr val="dk1"/>
                </a:solidFill>
                <a:latin typeface="Rubik"/>
                <a:ea typeface="Rubik"/>
                <a:cs typeface="Rubik"/>
                <a:sym typeface="Rubik"/>
              </a:rPr>
              <a:t>How does a company </a:t>
            </a:r>
            <a:r>
              <a:rPr b="1" lang="en-US" sz="1000">
                <a:solidFill>
                  <a:schemeClr val="dk1"/>
                </a:solidFill>
                <a:latin typeface="Rubik"/>
                <a:ea typeface="Rubik"/>
                <a:cs typeface="Rubik"/>
                <a:sym typeface="Rubik"/>
              </a:rPr>
              <a:t>minimizes industry specific ESG</a:t>
            </a:r>
            <a:r>
              <a:rPr lang="en-US" sz="1000">
                <a:solidFill>
                  <a:schemeClr val="dk1"/>
                </a:solidFill>
                <a:latin typeface="Rubik"/>
                <a:ea typeface="Rubik"/>
                <a:cs typeface="Rubik"/>
                <a:sym typeface="Rubik"/>
              </a:rPr>
              <a:t> risks</a:t>
            </a:r>
            <a:endParaRPr sz="1000">
              <a:solidFill>
                <a:schemeClr val="dk1"/>
              </a:solidFill>
              <a:latin typeface="Rubik"/>
              <a:ea typeface="Rubik"/>
              <a:cs typeface="Rubik"/>
              <a:sym typeface="Rubik"/>
            </a:endParaRPr>
          </a:p>
          <a:p>
            <a:pPr indent="-292100" lvl="1" marL="914400" rtl="0" algn="l">
              <a:lnSpc>
                <a:spcPct val="120000"/>
              </a:lnSpc>
              <a:spcBef>
                <a:spcPts val="0"/>
              </a:spcBef>
              <a:spcAft>
                <a:spcPts val="0"/>
              </a:spcAft>
              <a:buClr>
                <a:schemeClr val="dk1"/>
              </a:buClr>
              <a:buSzPts val="1000"/>
              <a:buFont typeface="Rubik"/>
              <a:buChar char="○"/>
            </a:pPr>
            <a:r>
              <a:rPr lang="en-US" sz="1000">
                <a:solidFill>
                  <a:schemeClr val="dk1"/>
                </a:solidFill>
                <a:latin typeface="Rubik"/>
                <a:ea typeface="Rubik"/>
                <a:cs typeface="Rubik"/>
                <a:sym typeface="Rubik"/>
              </a:rPr>
              <a:t>ESG score from </a:t>
            </a:r>
            <a:r>
              <a:rPr b="1" lang="en-US" sz="1000">
                <a:solidFill>
                  <a:schemeClr val="dk1"/>
                </a:solidFill>
                <a:latin typeface="Rubik"/>
                <a:ea typeface="Rubik"/>
                <a:cs typeface="Rubik"/>
                <a:sym typeface="Rubik"/>
              </a:rPr>
              <a:t>0 to 100 </a:t>
            </a:r>
            <a:r>
              <a:rPr lang="en-US" sz="1000">
                <a:solidFill>
                  <a:schemeClr val="dk1"/>
                </a:solidFill>
                <a:latin typeface="Rubik"/>
                <a:ea typeface="Rubik"/>
                <a:cs typeface="Rubik"/>
                <a:sym typeface="Rubik"/>
              </a:rPr>
              <a:t>(Sustainanalytics methodology)</a:t>
            </a:r>
            <a:endParaRPr sz="1000">
              <a:solidFill>
                <a:schemeClr val="dk1"/>
              </a:solidFill>
              <a:latin typeface="Rubik"/>
              <a:ea typeface="Rubik"/>
              <a:cs typeface="Rubik"/>
              <a:sym typeface="Rubik"/>
            </a:endParaRPr>
          </a:p>
          <a:p>
            <a:pPr indent="-292100" lvl="1" marL="914400" rtl="0" algn="l">
              <a:lnSpc>
                <a:spcPct val="120000"/>
              </a:lnSpc>
              <a:spcBef>
                <a:spcPts val="0"/>
              </a:spcBef>
              <a:spcAft>
                <a:spcPts val="0"/>
              </a:spcAft>
              <a:buClr>
                <a:schemeClr val="dk1"/>
              </a:buClr>
              <a:buSzPts val="1000"/>
              <a:buFont typeface="Rubik"/>
              <a:buChar char="○"/>
            </a:pPr>
            <a:r>
              <a:rPr lang="en-US" sz="1000">
                <a:solidFill>
                  <a:schemeClr val="dk1"/>
                </a:solidFill>
                <a:latin typeface="Rubik"/>
                <a:ea typeface="Rubik"/>
                <a:cs typeface="Rubik"/>
                <a:sym typeface="Rubik"/>
              </a:rPr>
              <a:t>The ESG score is a </a:t>
            </a:r>
            <a:r>
              <a:rPr b="1" lang="en-US" sz="1000">
                <a:solidFill>
                  <a:schemeClr val="dk1"/>
                </a:solidFill>
                <a:latin typeface="Rubik"/>
                <a:ea typeface="Rubik"/>
                <a:cs typeface="Rubik"/>
                <a:sym typeface="Rubik"/>
              </a:rPr>
              <a:t>combination of the E, the S and the G score</a:t>
            </a:r>
            <a:endParaRPr b="1" sz="1000">
              <a:solidFill>
                <a:schemeClr val="dk1"/>
              </a:solidFill>
              <a:latin typeface="Rubik"/>
              <a:ea typeface="Rubik"/>
              <a:cs typeface="Rubik"/>
              <a:sym typeface="Rubik"/>
            </a:endParaRPr>
          </a:p>
          <a:p>
            <a:pPr indent="-292100" lvl="1" marL="914400" rtl="0" algn="l">
              <a:lnSpc>
                <a:spcPct val="120000"/>
              </a:lnSpc>
              <a:spcBef>
                <a:spcPts val="0"/>
              </a:spcBef>
              <a:spcAft>
                <a:spcPts val="0"/>
              </a:spcAft>
              <a:buClr>
                <a:schemeClr val="dk1"/>
              </a:buClr>
              <a:buSzPts val="1000"/>
              <a:buFont typeface="Rubik"/>
              <a:buChar char="○"/>
            </a:pPr>
            <a:r>
              <a:rPr lang="en-US" sz="1000" u="sng">
                <a:solidFill>
                  <a:schemeClr val="dk1"/>
                </a:solidFill>
                <a:latin typeface="Rubik"/>
                <a:ea typeface="Rubik"/>
                <a:cs typeface="Rubik"/>
                <a:sym typeface="Rubik"/>
              </a:rPr>
              <a:t>Example: </a:t>
            </a:r>
            <a:r>
              <a:rPr lang="en-US" sz="1000">
                <a:solidFill>
                  <a:schemeClr val="dk1"/>
                </a:solidFill>
                <a:latin typeface="Rubik"/>
                <a:ea typeface="Rubik"/>
                <a:cs typeface="Rubik"/>
                <a:sym typeface="Rubik"/>
              </a:rPr>
              <a:t>Apple has a ESG score of 24</a:t>
            </a:r>
            <a:endParaRPr sz="1000">
              <a:solidFill>
                <a:schemeClr val="dk1"/>
              </a:solidFill>
              <a:latin typeface="Rubik"/>
              <a:ea typeface="Rubik"/>
              <a:cs typeface="Rubik"/>
              <a:sym typeface="Rubik"/>
            </a:endParaRPr>
          </a:p>
          <a:p>
            <a:pPr indent="0" lvl="0" marL="0" marR="0" rtl="0" algn="l">
              <a:lnSpc>
                <a:spcPct val="120000"/>
              </a:lnSpc>
              <a:spcBef>
                <a:spcPts val="0"/>
              </a:spcBef>
              <a:spcAft>
                <a:spcPts val="0"/>
              </a:spcAft>
              <a:buNone/>
            </a:pPr>
            <a:r>
              <a:t/>
            </a:r>
            <a:endParaRPr sz="1000">
              <a:solidFill>
                <a:schemeClr val="dk1"/>
              </a:solidFill>
              <a:latin typeface="Rubik"/>
              <a:ea typeface="Rubik"/>
              <a:cs typeface="Rubik"/>
              <a:sym typeface="Rubik"/>
            </a:endParaRPr>
          </a:p>
        </p:txBody>
      </p:sp>
      <p:pic>
        <p:nvPicPr>
          <p:cNvPr id="235" name="Google Shape;235;g8bdaf8731f_0_82"/>
          <p:cNvPicPr preferRelativeResize="0"/>
          <p:nvPr/>
        </p:nvPicPr>
        <p:blipFill rotWithShape="1">
          <a:blip r:embed="rId3">
            <a:alphaModFix/>
          </a:blip>
          <a:srcRect b="0" l="0" r="0" t="0"/>
          <a:stretch/>
        </p:blipFill>
        <p:spPr>
          <a:xfrm>
            <a:off x="10439399" y="6094741"/>
            <a:ext cx="1752600" cy="545253"/>
          </a:xfrm>
          <a:prstGeom prst="rect">
            <a:avLst/>
          </a:prstGeom>
          <a:noFill/>
          <a:ln>
            <a:noFill/>
          </a:ln>
        </p:spPr>
      </p:pic>
      <p:sp>
        <p:nvSpPr>
          <p:cNvPr id="236" name="Google Shape;236;g8bdaf8731f_0_82"/>
          <p:cNvSpPr/>
          <p:nvPr/>
        </p:nvSpPr>
        <p:spPr>
          <a:xfrm flipH="1" rot="10800000">
            <a:off x="3048000" y="-761999"/>
            <a:ext cx="9144007" cy="1736126"/>
          </a:xfrm>
          <a:custGeom>
            <a:rect b="b" l="l" r="r" t="t"/>
            <a:pathLst>
              <a:path extrusionOk="0" h="2309" w="6755">
                <a:moveTo>
                  <a:pt x="6755" y="0"/>
                </a:moveTo>
                <a:lnTo>
                  <a:pt x="1843" y="0"/>
                </a:lnTo>
                <a:lnTo>
                  <a:pt x="1843" y="0"/>
                </a:lnTo>
                <a:lnTo>
                  <a:pt x="1793" y="0"/>
                </a:lnTo>
                <a:lnTo>
                  <a:pt x="1742" y="3"/>
                </a:lnTo>
                <a:lnTo>
                  <a:pt x="1693" y="9"/>
                </a:lnTo>
                <a:lnTo>
                  <a:pt x="1643" y="15"/>
                </a:lnTo>
                <a:lnTo>
                  <a:pt x="1594" y="23"/>
                </a:lnTo>
                <a:lnTo>
                  <a:pt x="1547" y="33"/>
                </a:lnTo>
                <a:lnTo>
                  <a:pt x="1499" y="45"/>
                </a:lnTo>
                <a:lnTo>
                  <a:pt x="1452" y="59"/>
                </a:lnTo>
                <a:lnTo>
                  <a:pt x="1405" y="74"/>
                </a:lnTo>
                <a:lnTo>
                  <a:pt x="1360" y="91"/>
                </a:lnTo>
                <a:lnTo>
                  <a:pt x="1314" y="110"/>
                </a:lnTo>
                <a:lnTo>
                  <a:pt x="1270" y="130"/>
                </a:lnTo>
                <a:lnTo>
                  <a:pt x="1226" y="151"/>
                </a:lnTo>
                <a:lnTo>
                  <a:pt x="1183" y="174"/>
                </a:lnTo>
                <a:lnTo>
                  <a:pt x="1142" y="199"/>
                </a:lnTo>
                <a:lnTo>
                  <a:pt x="1101" y="226"/>
                </a:lnTo>
                <a:lnTo>
                  <a:pt x="1061" y="253"/>
                </a:lnTo>
                <a:lnTo>
                  <a:pt x="1022" y="282"/>
                </a:lnTo>
                <a:lnTo>
                  <a:pt x="985" y="312"/>
                </a:lnTo>
                <a:lnTo>
                  <a:pt x="949" y="345"/>
                </a:lnTo>
                <a:lnTo>
                  <a:pt x="913" y="378"/>
                </a:lnTo>
                <a:lnTo>
                  <a:pt x="879" y="413"/>
                </a:lnTo>
                <a:lnTo>
                  <a:pt x="846" y="449"/>
                </a:lnTo>
                <a:lnTo>
                  <a:pt x="814" y="486"/>
                </a:lnTo>
                <a:lnTo>
                  <a:pt x="784" y="525"/>
                </a:lnTo>
                <a:lnTo>
                  <a:pt x="755" y="564"/>
                </a:lnTo>
                <a:lnTo>
                  <a:pt x="727" y="605"/>
                </a:lnTo>
                <a:lnTo>
                  <a:pt x="701" y="647"/>
                </a:lnTo>
                <a:lnTo>
                  <a:pt x="676" y="690"/>
                </a:lnTo>
                <a:lnTo>
                  <a:pt x="653" y="735"/>
                </a:lnTo>
                <a:lnTo>
                  <a:pt x="630" y="779"/>
                </a:lnTo>
                <a:lnTo>
                  <a:pt x="610" y="825"/>
                </a:lnTo>
                <a:lnTo>
                  <a:pt x="0" y="2309"/>
                </a:lnTo>
                <a:lnTo>
                  <a:pt x="6755" y="2309"/>
                </a:lnTo>
                <a:lnTo>
                  <a:pt x="6755" y="0"/>
                </a:lnTo>
                <a:close/>
              </a:path>
            </a:pathLst>
          </a:custGeom>
          <a:solidFill>
            <a:srgbClr val="FAEADA">
              <a:alpha val="498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ubik"/>
              <a:ea typeface="Rubik"/>
              <a:cs typeface="Rubik"/>
              <a:sym typeface="Rubik"/>
            </a:endParaRPr>
          </a:p>
        </p:txBody>
      </p:sp>
      <p:sp>
        <p:nvSpPr>
          <p:cNvPr id="237" name="Google Shape;237;g8bdaf8731f_0_82"/>
          <p:cNvSpPr/>
          <p:nvPr/>
        </p:nvSpPr>
        <p:spPr>
          <a:xfrm flipH="1">
            <a:off x="9" y="6142546"/>
            <a:ext cx="12191991" cy="715454"/>
          </a:xfrm>
          <a:custGeom>
            <a:rect b="b" l="l" r="r" t="t"/>
            <a:pathLst>
              <a:path extrusionOk="0" h="1036" w="11034">
                <a:moveTo>
                  <a:pt x="8685" y="0"/>
                </a:moveTo>
                <a:lnTo>
                  <a:pt x="8685" y="0"/>
                </a:lnTo>
                <a:lnTo>
                  <a:pt x="8640" y="1"/>
                </a:lnTo>
                <a:lnTo>
                  <a:pt x="8594" y="6"/>
                </a:lnTo>
                <a:lnTo>
                  <a:pt x="8550" y="13"/>
                </a:lnTo>
                <a:lnTo>
                  <a:pt x="8507" y="23"/>
                </a:lnTo>
                <a:lnTo>
                  <a:pt x="8465" y="36"/>
                </a:lnTo>
                <a:lnTo>
                  <a:pt x="8423" y="50"/>
                </a:lnTo>
                <a:lnTo>
                  <a:pt x="8382" y="69"/>
                </a:lnTo>
                <a:lnTo>
                  <a:pt x="8343" y="89"/>
                </a:lnTo>
                <a:lnTo>
                  <a:pt x="8304" y="111"/>
                </a:lnTo>
                <a:lnTo>
                  <a:pt x="8268" y="136"/>
                </a:lnTo>
                <a:lnTo>
                  <a:pt x="8234" y="164"/>
                </a:lnTo>
                <a:lnTo>
                  <a:pt x="8201" y="193"/>
                </a:lnTo>
                <a:lnTo>
                  <a:pt x="8169" y="224"/>
                </a:lnTo>
                <a:lnTo>
                  <a:pt x="8139" y="259"/>
                </a:lnTo>
                <a:lnTo>
                  <a:pt x="8112" y="295"/>
                </a:lnTo>
                <a:lnTo>
                  <a:pt x="8086" y="332"/>
                </a:lnTo>
                <a:lnTo>
                  <a:pt x="8014" y="447"/>
                </a:lnTo>
                <a:lnTo>
                  <a:pt x="8014" y="447"/>
                </a:lnTo>
                <a:lnTo>
                  <a:pt x="7987" y="489"/>
                </a:lnTo>
                <a:lnTo>
                  <a:pt x="7957" y="527"/>
                </a:lnTo>
                <a:lnTo>
                  <a:pt x="7925" y="563"/>
                </a:lnTo>
                <a:lnTo>
                  <a:pt x="7890" y="598"/>
                </a:lnTo>
                <a:lnTo>
                  <a:pt x="7855" y="629"/>
                </a:lnTo>
                <a:lnTo>
                  <a:pt x="7816" y="660"/>
                </a:lnTo>
                <a:lnTo>
                  <a:pt x="7777" y="687"/>
                </a:lnTo>
                <a:lnTo>
                  <a:pt x="7735" y="711"/>
                </a:lnTo>
                <a:lnTo>
                  <a:pt x="7692" y="733"/>
                </a:lnTo>
                <a:lnTo>
                  <a:pt x="7648" y="753"/>
                </a:lnTo>
                <a:lnTo>
                  <a:pt x="7603" y="769"/>
                </a:lnTo>
                <a:lnTo>
                  <a:pt x="7557" y="783"/>
                </a:lnTo>
                <a:lnTo>
                  <a:pt x="7510" y="793"/>
                </a:lnTo>
                <a:lnTo>
                  <a:pt x="7461" y="800"/>
                </a:lnTo>
                <a:lnTo>
                  <a:pt x="7412" y="806"/>
                </a:lnTo>
                <a:lnTo>
                  <a:pt x="7363" y="808"/>
                </a:lnTo>
                <a:lnTo>
                  <a:pt x="0" y="808"/>
                </a:lnTo>
                <a:lnTo>
                  <a:pt x="0" y="1036"/>
                </a:lnTo>
                <a:lnTo>
                  <a:pt x="11034" y="1036"/>
                </a:lnTo>
                <a:lnTo>
                  <a:pt x="11034" y="922"/>
                </a:lnTo>
                <a:lnTo>
                  <a:pt x="11034" y="808"/>
                </a:lnTo>
                <a:lnTo>
                  <a:pt x="11034" y="0"/>
                </a:lnTo>
                <a:lnTo>
                  <a:pt x="8685" y="0"/>
                </a:lnTo>
                <a:close/>
              </a:path>
            </a:pathLst>
          </a:custGeom>
          <a:solidFill>
            <a:srgbClr val="EBDEC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238" name="Google Shape;238;g8bdaf8731f_0_82"/>
          <p:cNvSpPr txBox="1"/>
          <p:nvPr/>
        </p:nvSpPr>
        <p:spPr>
          <a:xfrm>
            <a:off x="6157800" y="1121038"/>
            <a:ext cx="8659500" cy="6462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None/>
            </a:pPr>
            <a:r>
              <a:rPr lang="en-US" sz="4000">
                <a:solidFill>
                  <a:schemeClr val="dk1"/>
                </a:solidFill>
                <a:latin typeface="Montserrat"/>
                <a:ea typeface="Montserrat"/>
                <a:cs typeface="Montserrat"/>
                <a:sym typeface="Montserrat"/>
              </a:rPr>
              <a:t>Environmental</a:t>
            </a:r>
            <a:r>
              <a:rPr lang="en-US" sz="4000">
                <a:solidFill>
                  <a:schemeClr val="dk1"/>
                </a:solidFill>
                <a:latin typeface="Montserrat"/>
                <a:ea typeface="Montserrat"/>
                <a:cs typeface="Montserrat"/>
                <a:sym typeface="Montserrat"/>
              </a:rPr>
              <a:t> Graphs</a:t>
            </a:r>
            <a:endParaRPr/>
          </a:p>
        </p:txBody>
      </p:sp>
      <p:sp>
        <p:nvSpPr>
          <p:cNvPr id="239" name="Google Shape;239;g8bdaf8731f_0_82"/>
          <p:cNvSpPr txBox="1"/>
          <p:nvPr/>
        </p:nvSpPr>
        <p:spPr>
          <a:xfrm>
            <a:off x="6464786" y="4132408"/>
            <a:ext cx="3043200" cy="3387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1600">
                <a:solidFill>
                  <a:schemeClr val="dk1"/>
                </a:solidFill>
                <a:latin typeface="Montserrat"/>
                <a:ea typeface="Montserrat"/>
                <a:cs typeface="Montserrat"/>
                <a:sym typeface="Montserrat"/>
              </a:rPr>
              <a:t>Bar</a:t>
            </a:r>
            <a:r>
              <a:rPr lang="en-US" sz="1600">
                <a:solidFill>
                  <a:schemeClr val="dk1"/>
                </a:solidFill>
                <a:latin typeface="Montserrat"/>
                <a:ea typeface="Montserrat"/>
                <a:cs typeface="Montserrat"/>
                <a:sym typeface="Montserrat"/>
              </a:rPr>
              <a:t> Graph</a:t>
            </a:r>
            <a:endParaRPr/>
          </a:p>
        </p:txBody>
      </p:sp>
      <p:pic>
        <p:nvPicPr>
          <p:cNvPr id="240" name="Google Shape;240;g8bdaf8731f_0_82"/>
          <p:cNvPicPr preferRelativeResize="0"/>
          <p:nvPr/>
        </p:nvPicPr>
        <p:blipFill>
          <a:blip r:embed="rId4">
            <a:alphaModFix/>
          </a:blip>
          <a:stretch>
            <a:fillRect/>
          </a:stretch>
        </p:blipFill>
        <p:spPr>
          <a:xfrm>
            <a:off x="533400" y="1282677"/>
            <a:ext cx="5208242" cy="4863620"/>
          </a:xfrm>
          <a:prstGeom prst="rect">
            <a:avLst/>
          </a:prstGeom>
          <a:noFill/>
          <a:ln>
            <a:noFill/>
          </a:ln>
        </p:spPr>
      </p:pic>
      <p:sp>
        <p:nvSpPr>
          <p:cNvPr id="241" name="Google Shape;241;g8bdaf8731f_0_82"/>
          <p:cNvSpPr txBox="1"/>
          <p:nvPr/>
        </p:nvSpPr>
        <p:spPr>
          <a:xfrm>
            <a:off x="6600825" y="4623500"/>
            <a:ext cx="5208300" cy="1306500"/>
          </a:xfrm>
          <a:prstGeom prst="rect">
            <a:avLst/>
          </a:prstGeom>
          <a:noFill/>
          <a:ln>
            <a:noFill/>
          </a:ln>
        </p:spPr>
        <p:txBody>
          <a:bodyPr anchorCtr="0" anchor="t" bIns="45700" lIns="91425" spcFirstLastPara="1" rIns="91425" wrap="square" tIns="45700">
            <a:noAutofit/>
          </a:bodyPr>
          <a:lstStyle/>
          <a:p>
            <a:pPr indent="-292100" lvl="0" marL="457200" marR="0" rtl="0" algn="l">
              <a:lnSpc>
                <a:spcPct val="120000"/>
              </a:lnSpc>
              <a:spcBef>
                <a:spcPts val="0"/>
              </a:spcBef>
              <a:spcAft>
                <a:spcPts val="0"/>
              </a:spcAft>
              <a:buClr>
                <a:schemeClr val="dk1"/>
              </a:buClr>
              <a:buSzPts val="1000"/>
              <a:buFont typeface="Rubik"/>
              <a:buChar char="●"/>
            </a:pPr>
            <a:r>
              <a:rPr lang="en-US" sz="1000">
                <a:solidFill>
                  <a:schemeClr val="dk1"/>
                </a:solidFill>
                <a:latin typeface="Rubik"/>
                <a:ea typeface="Rubik"/>
                <a:cs typeface="Rubik"/>
                <a:sym typeface="Rubik"/>
              </a:rPr>
              <a:t>Interactive Visualization on the </a:t>
            </a:r>
            <a:r>
              <a:rPr b="1" lang="en-US" sz="1000">
                <a:solidFill>
                  <a:schemeClr val="dk1"/>
                </a:solidFill>
                <a:latin typeface="Rubik"/>
                <a:ea typeface="Rubik"/>
                <a:cs typeface="Rubik"/>
                <a:sym typeface="Rubik"/>
              </a:rPr>
              <a:t>relative ESG score</a:t>
            </a:r>
            <a:r>
              <a:rPr lang="en-US" sz="1000">
                <a:solidFill>
                  <a:schemeClr val="dk1"/>
                </a:solidFill>
                <a:latin typeface="Rubik"/>
                <a:ea typeface="Rubik"/>
                <a:cs typeface="Rubik"/>
                <a:sym typeface="Rubik"/>
              </a:rPr>
              <a:t>:</a:t>
            </a:r>
            <a:endParaRPr sz="1000">
              <a:solidFill>
                <a:schemeClr val="dk1"/>
              </a:solidFill>
              <a:latin typeface="Rubik"/>
              <a:ea typeface="Rubik"/>
              <a:cs typeface="Rubik"/>
              <a:sym typeface="Rubik"/>
            </a:endParaRPr>
          </a:p>
          <a:p>
            <a:pPr indent="-292100" lvl="1" marL="914400" rtl="0" algn="l">
              <a:lnSpc>
                <a:spcPct val="120000"/>
              </a:lnSpc>
              <a:spcBef>
                <a:spcPts val="0"/>
              </a:spcBef>
              <a:spcAft>
                <a:spcPts val="0"/>
              </a:spcAft>
              <a:buClr>
                <a:schemeClr val="dk1"/>
              </a:buClr>
              <a:buSzPts val="1000"/>
              <a:buFont typeface="Rubik"/>
              <a:buChar char="○"/>
            </a:pPr>
            <a:r>
              <a:rPr b="1" lang="en-US" sz="1000">
                <a:solidFill>
                  <a:schemeClr val="dk1"/>
                </a:solidFill>
                <a:latin typeface="Rubik"/>
                <a:ea typeface="Rubik"/>
                <a:cs typeface="Rubik"/>
                <a:sym typeface="Rubik"/>
              </a:rPr>
              <a:t>Holistic view</a:t>
            </a:r>
            <a:r>
              <a:rPr lang="en-US" sz="1000">
                <a:solidFill>
                  <a:schemeClr val="dk1"/>
                </a:solidFill>
                <a:latin typeface="Rubik"/>
                <a:ea typeface="Rubik"/>
                <a:cs typeface="Rubik"/>
                <a:sym typeface="Rubik"/>
              </a:rPr>
              <a:t> on all the companies </a:t>
            </a:r>
            <a:endParaRPr sz="1000">
              <a:solidFill>
                <a:schemeClr val="dk1"/>
              </a:solidFill>
              <a:latin typeface="Rubik"/>
              <a:ea typeface="Rubik"/>
              <a:cs typeface="Rubik"/>
              <a:sym typeface="Rubik"/>
            </a:endParaRPr>
          </a:p>
          <a:p>
            <a:pPr indent="-292100" lvl="1" marL="914400" rtl="0" algn="l">
              <a:lnSpc>
                <a:spcPct val="120000"/>
              </a:lnSpc>
              <a:spcBef>
                <a:spcPts val="0"/>
              </a:spcBef>
              <a:spcAft>
                <a:spcPts val="0"/>
              </a:spcAft>
              <a:buClr>
                <a:schemeClr val="dk1"/>
              </a:buClr>
              <a:buSzPts val="1000"/>
              <a:buFont typeface="Rubik"/>
              <a:buChar char="○"/>
            </a:pPr>
            <a:r>
              <a:rPr lang="en-US" sz="1000">
                <a:solidFill>
                  <a:schemeClr val="dk1"/>
                </a:solidFill>
                <a:latin typeface="Rubik"/>
                <a:ea typeface="Rubik"/>
                <a:cs typeface="Rubik"/>
                <a:sym typeface="Rubik"/>
              </a:rPr>
              <a:t>Sorted in</a:t>
            </a:r>
            <a:r>
              <a:rPr b="1" lang="en-US" sz="1000">
                <a:solidFill>
                  <a:schemeClr val="dk1"/>
                </a:solidFill>
                <a:latin typeface="Rubik"/>
                <a:ea typeface="Rubik"/>
                <a:cs typeface="Rubik"/>
                <a:sym typeface="Rubik"/>
              </a:rPr>
              <a:t> ascending order</a:t>
            </a:r>
            <a:endParaRPr b="1" sz="1000">
              <a:solidFill>
                <a:schemeClr val="dk1"/>
              </a:solidFill>
              <a:latin typeface="Rubik"/>
              <a:ea typeface="Rubik"/>
              <a:cs typeface="Rubik"/>
              <a:sym typeface="Rubik"/>
            </a:endParaRPr>
          </a:p>
          <a:p>
            <a:pPr indent="-292100" lvl="1" marL="914400" rtl="0" algn="l">
              <a:lnSpc>
                <a:spcPct val="120000"/>
              </a:lnSpc>
              <a:spcBef>
                <a:spcPts val="0"/>
              </a:spcBef>
              <a:spcAft>
                <a:spcPts val="0"/>
              </a:spcAft>
              <a:buClr>
                <a:schemeClr val="dk1"/>
              </a:buClr>
              <a:buSzPts val="1000"/>
              <a:buFont typeface="Rubik"/>
              <a:buChar char="○"/>
            </a:pPr>
            <a:r>
              <a:rPr b="1" lang="en-US" sz="1000">
                <a:solidFill>
                  <a:schemeClr val="dk1"/>
                </a:solidFill>
                <a:latin typeface="Rubik"/>
                <a:ea typeface="Rubik"/>
                <a:cs typeface="Rubik"/>
                <a:sym typeface="Rubik"/>
              </a:rPr>
              <a:t>Lowest score: </a:t>
            </a:r>
            <a:r>
              <a:rPr lang="en-US" sz="1000">
                <a:solidFill>
                  <a:schemeClr val="dk1"/>
                </a:solidFill>
                <a:latin typeface="Rubik"/>
                <a:ea typeface="Rubik"/>
                <a:cs typeface="Rubik"/>
                <a:sym typeface="Rubik"/>
              </a:rPr>
              <a:t>Christian Dior (11)</a:t>
            </a:r>
            <a:endParaRPr sz="1000">
              <a:solidFill>
                <a:schemeClr val="dk1"/>
              </a:solidFill>
              <a:latin typeface="Rubik"/>
              <a:ea typeface="Rubik"/>
              <a:cs typeface="Rubik"/>
              <a:sym typeface="Rubik"/>
            </a:endParaRPr>
          </a:p>
          <a:p>
            <a:pPr indent="-292100" lvl="1" marL="914400" rtl="0" algn="l">
              <a:lnSpc>
                <a:spcPct val="120000"/>
              </a:lnSpc>
              <a:spcBef>
                <a:spcPts val="0"/>
              </a:spcBef>
              <a:spcAft>
                <a:spcPts val="0"/>
              </a:spcAft>
              <a:buClr>
                <a:schemeClr val="dk1"/>
              </a:buClr>
              <a:buSzPts val="1000"/>
              <a:buFont typeface="Rubik"/>
              <a:buChar char="○"/>
            </a:pPr>
            <a:r>
              <a:rPr b="1" lang="en-US" sz="1000">
                <a:solidFill>
                  <a:schemeClr val="dk1"/>
                </a:solidFill>
                <a:latin typeface="Rubik"/>
                <a:ea typeface="Rubik"/>
                <a:cs typeface="Rubik"/>
                <a:sym typeface="Rubik"/>
              </a:rPr>
              <a:t>Highest score: </a:t>
            </a:r>
            <a:r>
              <a:rPr lang="en-US" sz="1000">
                <a:solidFill>
                  <a:schemeClr val="dk1"/>
                </a:solidFill>
                <a:latin typeface="Rubik"/>
                <a:ea typeface="Rubik"/>
                <a:cs typeface="Rubik"/>
                <a:sym typeface="Rubik"/>
              </a:rPr>
              <a:t>Tokyo Electric Power (71)</a:t>
            </a:r>
            <a:endParaRPr sz="1000">
              <a:solidFill>
                <a:schemeClr val="dk1"/>
              </a:solidFill>
              <a:latin typeface="Rubik"/>
              <a:ea typeface="Rubik"/>
              <a:cs typeface="Rubik"/>
              <a:sym typeface="Rubik"/>
            </a:endParaRPr>
          </a:p>
          <a:p>
            <a:pPr indent="0" lvl="0" marL="914400" rtl="0" algn="l">
              <a:lnSpc>
                <a:spcPct val="120000"/>
              </a:lnSpc>
              <a:spcBef>
                <a:spcPts val="0"/>
              </a:spcBef>
              <a:spcAft>
                <a:spcPts val="0"/>
              </a:spcAft>
              <a:buNone/>
            </a:pPr>
            <a:r>
              <a:t/>
            </a:r>
            <a:endParaRPr sz="1000">
              <a:solidFill>
                <a:schemeClr val="dk1"/>
              </a:solidFill>
              <a:latin typeface="Rubik"/>
              <a:ea typeface="Rubik"/>
              <a:cs typeface="Rubik"/>
              <a:sym typeface="Rubik"/>
            </a:endParaRPr>
          </a:p>
          <a:p>
            <a:pPr indent="0" lvl="0" marL="0" marR="0" rtl="0" algn="l">
              <a:lnSpc>
                <a:spcPct val="120000"/>
              </a:lnSpc>
              <a:spcBef>
                <a:spcPts val="0"/>
              </a:spcBef>
              <a:spcAft>
                <a:spcPts val="0"/>
              </a:spcAft>
              <a:buNone/>
            </a:pPr>
            <a:r>
              <a:t/>
            </a:r>
            <a:endParaRPr sz="1000">
              <a:solidFill>
                <a:schemeClr val="dk1"/>
              </a:solidFill>
              <a:latin typeface="Rubik"/>
              <a:ea typeface="Rubik"/>
              <a:cs typeface="Rubik"/>
              <a:sym typeface="Rubik"/>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grpSp>
        <p:nvGrpSpPr>
          <p:cNvPr id="246" name="Google Shape;246;p25"/>
          <p:cNvGrpSpPr/>
          <p:nvPr/>
        </p:nvGrpSpPr>
        <p:grpSpPr>
          <a:xfrm>
            <a:off x="0" y="6095833"/>
            <a:ext cx="12192000" cy="1447743"/>
            <a:chOff x="0" y="5118968"/>
            <a:chExt cx="12192000" cy="1739031"/>
          </a:xfrm>
        </p:grpSpPr>
        <p:sp>
          <p:nvSpPr>
            <p:cNvPr id="247" name="Google Shape;247;p25"/>
            <p:cNvSpPr/>
            <p:nvPr/>
          </p:nvSpPr>
          <p:spPr>
            <a:xfrm>
              <a:off x="0" y="5816600"/>
              <a:ext cx="12191760" cy="1041399"/>
            </a:xfrm>
            <a:prstGeom prst="rect">
              <a:avLst/>
            </a:prstGeom>
            <a:solidFill>
              <a:srgbClr val="EBDEC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ubik"/>
                <a:ea typeface="Rubik"/>
                <a:cs typeface="Rubik"/>
                <a:sym typeface="Rubik"/>
              </a:endParaRPr>
            </a:p>
          </p:txBody>
        </p:sp>
        <p:sp>
          <p:nvSpPr>
            <p:cNvPr id="248" name="Google Shape;248;p25"/>
            <p:cNvSpPr/>
            <p:nvPr/>
          </p:nvSpPr>
          <p:spPr>
            <a:xfrm>
              <a:off x="0" y="5118968"/>
              <a:ext cx="12192000" cy="715454"/>
            </a:xfrm>
            <a:custGeom>
              <a:rect b="b" l="l" r="r" t="t"/>
              <a:pathLst>
                <a:path extrusionOk="0" h="1036" w="11034">
                  <a:moveTo>
                    <a:pt x="8685" y="0"/>
                  </a:moveTo>
                  <a:lnTo>
                    <a:pt x="8685" y="0"/>
                  </a:lnTo>
                  <a:lnTo>
                    <a:pt x="8640" y="1"/>
                  </a:lnTo>
                  <a:lnTo>
                    <a:pt x="8594" y="6"/>
                  </a:lnTo>
                  <a:lnTo>
                    <a:pt x="8550" y="13"/>
                  </a:lnTo>
                  <a:lnTo>
                    <a:pt x="8507" y="23"/>
                  </a:lnTo>
                  <a:lnTo>
                    <a:pt x="8465" y="36"/>
                  </a:lnTo>
                  <a:lnTo>
                    <a:pt x="8423" y="50"/>
                  </a:lnTo>
                  <a:lnTo>
                    <a:pt x="8382" y="69"/>
                  </a:lnTo>
                  <a:lnTo>
                    <a:pt x="8343" y="89"/>
                  </a:lnTo>
                  <a:lnTo>
                    <a:pt x="8304" y="111"/>
                  </a:lnTo>
                  <a:lnTo>
                    <a:pt x="8268" y="136"/>
                  </a:lnTo>
                  <a:lnTo>
                    <a:pt x="8234" y="164"/>
                  </a:lnTo>
                  <a:lnTo>
                    <a:pt x="8201" y="193"/>
                  </a:lnTo>
                  <a:lnTo>
                    <a:pt x="8169" y="224"/>
                  </a:lnTo>
                  <a:lnTo>
                    <a:pt x="8139" y="259"/>
                  </a:lnTo>
                  <a:lnTo>
                    <a:pt x="8112" y="295"/>
                  </a:lnTo>
                  <a:lnTo>
                    <a:pt x="8086" y="332"/>
                  </a:lnTo>
                  <a:lnTo>
                    <a:pt x="8014" y="447"/>
                  </a:lnTo>
                  <a:lnTo>
                    <a:pt x="8014" y="447"/>
                  </a:lnTo>
                  <a:lnTo>
                    <a:pt x="7987" y="489"/>
                  </a:lnTo>
                  <a:lnTo>
                    <a:pt x="7957" y="527"/>
                  </a:lnTo>
                  <a:lnTo>
                    <a:pt x="7925" y="563"/>
                  </a:lnTo>
                  <a:lnTo>
                    <a:pt x="7890" y="598"/>
                  </a:lnTo>
                  <a:lnTo>
                    <a:pt x="7855" y="629"/>
                  </a:lnTo>
                  <a:lnTo>
                    <a:pt x="7816" y="660"/>
                  </a:lnTo>
                  <a:lnTo>
                    <a:pt x="7777" y="687"/>
                  </a:lnTo>
                  <a:lnTo>
                    <a:pt x="7735" y="711"/>
                  </a:lnTo>
                  <a:lnTo>
                    <a:pt x="7692" y="733"/>
                  </a:lnTo>
                  <a:lnTo>
                    <a:pt x="7648" y="753"/>
                  </a:lnTo>
                  <a:lnTo>
                    <a:pt x="7603" y="769"/>
                  </a:lnTo>
                  <a:lnTo>
                    <a:pt x="7557" y="783"/>
                  </a:lnTo>
                  <a:lnTo>
                    <a:pt x="7510" y="793"/>
                  </a:lnTo>
                  <a:lnTo>
                    <a:pt x="7461" y="800"/>
                  </a:lnTo>
                  <a:lnTo>
                    <a:pt x="7412" y="806"/>
                  </a:lnTo>
                  <a:lnTo>
                    <a:pt x="7363" y="808"/>
                  </a:lnTo>
                  <a:lnTo>
                    <a:pt x="0" y="808"/>
                  </a:lnTo>
                  <a:lnTo>
                    <a:pt x="0" y="1036"/>
                  </a:lnTo>
                  <a:lnTo>
                    <a:pt x="11034" y="1036"/>
                  </a:lnTo>
                  <a:lnTo>
                    <a:pt x="11034" y="922"/>
                  </a:lnTo>
                  <a:lnTo>
                    <a:pt x="11034" y="808"/>
                  </a:lnTo>
                  <a:lnTo>
                    <a:pt x="11034" y="0"/>
                  </a:lnTo>
                  <a:lnTo>
                    <a:pt x="8685" y="0"/>
                  </a:lnTo>
                  <a:close/>
                </a:path>
              </a:pathLst>
            </a:custGeom>
            <a:solidFill>
              <a:srgbClr val="EBDEC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grpSp>
      <p:sp>
        <p:nvSpPr>
          <p:cNvPr id="249" name="Google Shape;249;p25"/>
          <p:cNvSpPr/>
          <p:nvPr/>
        </p:nvSpPr>
        <p:spPr>
          <a:xfrm>
            <a:off x="2764975" y="4685625"/>
            <a:ext cx="6869700" cy="1787400"/>
          </a:xfrm>
          <a:prstGeom prst="rect">
            <a:avLst/>
          </a:prstGeom>
          <a:noFill/>
          <a:ln>
            <a:noFill/>
          </a:ln>
        </p:spPr>
        <p:txBody>
          <a:bodyPr anchorCtr="0" anchor="t" bIns="45700" lIns="91425" spcFirstLastPara="1" rIns="91425" wrap="square" tIns="45700">
            <a:spAutoFit/>
          </a:bodyPr>
          <a:lstStyle/>
          <a:p>
            <a:pPr indent="-317500" lvl="0" marL="457200" marR="0" rtl="0" algn="l">
              <a:spcBef>
                <a:spcPts val="0"/>
              </a:spcBef>
              <a:spcAft>
                <a:spcPts val="0"/>
              </a:spcAft>
              <a:buClr>
                <a:schemeClr val="dk1"/>
              </a:buClr>
              <a:buSzPts val="1400"/>
              <a:buFont typeface="Montserrat"/>
              <a:buChar char="●"/>
            </a:pPr>
            <a:r>
              <a:rPr b="1" lang="en-US">
                <a:solidFill>
                  <a:schemeClr val="dk1"/>
                </a:solidFill>
                <a:latin typeface="Montserrat"/>
                <a:ea typeface="Montserrat"/>
                <a:cs typeface="Montserrat"/>
                <a:sym typeface="Montserrat"/>
              </a:rPr>
              <a:t>Diversified</a:t>
            </a:r>
            <a:r>
              <a:rPr lang="en-US">
                <a:solidFill>
                  <a:schemeClr val="dk1"/>
                </a:solidFill>
                <a:latin typeface="Montserrat"/>
                <a:ea typeface="Montserrat"/>
                <a:cs typeface="Montserrat"/>
                <a:sym typeface="Montserrat"/>
              </a:rPr>
              <a:t> stock portfolio</a:t>
            </a:r>
            <a:endParaRPr>
              <a:solidFill>
                <a:schemeClr val="dk1"/>
              </a:solidFill>
              <a:latin typeface="Montserrat"/>
              <a:ea typeface="Montserrat"/>
              <a:cs typeface="Montserrat"/>
              <a:sym typeface="Montserrat"/>
            </a:endParaRPr>
          </a:p>
          <a:p>
            <a:pPr indent="-317500" lvl="0" marL="457200" marR="0" rtl="0" algn="l">
              <a:spcBef>
                <a:spcPts val="0"/>
              </a:spcBef>
              <a:spcAft>
                <a:spcPts val="0"/>
              </a:spcAft>
              <a:buClr>
                <a:schemeClr val="dk1"/>
              </a:buClr>
              <a:buSzPts val="1400"/>
              <a:buFont typeface="Montserrat"/>
              <a:buChar char="●"/>
            </a:pPr>
            <a:r>
              <a:rPr lang="en-US">
                <a:solidFill>
                  <a:schemeClr val="dk1"/>
                </a:solidFill>
                <a:latin typeface="Montserrat"/>
                <a:ea typeface="Montserrat"/>
                <a:cs typeface="Montserrat"/>
                <a:sym typeface="Montserrat"/>
              </a:rPr>
              <a:t>We provide</a:t>
            </a:r>
            <a:r>
              <a:rPr b="1" lang="en-US">
                <a:solidFill>
                  <a:schemeClr val="dk1"/>
                </a:solidFill>
                <a:latin typeface="Montserrat"/>
                <a:ea typeface="Montserrat"/>
                <a:cs typeface="Montserrat"/>
                <a:sym typeface="Montserrat"/>
              </a:rPr>
              <a:t> opportunities</a:t>
            </a:r>
            <a:r>
              <a:rPr lang="en-US">
                <a:solidFill>
                  <a:schemeClr val="dk1"/>
                </a:solidFill>
                <a:latin typeface="Montserrat"/>
                <a:ea typeface="Montserrat"/>
                <a:cs typeface="Montserrat"/>
                <a:sym typeface="Montserrat"/>
              </a:rPr>
              <a:t> for </a:t>
            </a:r>
            <a:r>
              <a:rPr b="1" lang="en-US">
                <a:solidFill>
                  <a:schemeClr val="dk1"/>
                </a:solidFill>
                <a:latin typeface="Montserrat"/>
                <a:ea typeface="Montserrat"/>
                <a:cs typeface="Montserrat"/>
                <a:sym typeface="Montserrat"/>
              </a:rPr>
              <a:t>risk averse</a:t>
            </a:r>
            <a:r>
              <a:rPr lang="en-US">
                <a:solidFill>
                  <a:schemeClr val="dk1"/>
                </a:solidFill>
                <a:latin typeface="Montserrat"/>
                <a:ea typeface="Montserrat"/>
                <a:cs typeface="Montserrat"/>
                <a:sym typeface="Montserrat"/>
              </a:rPr>
              <a:t> and </a:t>
            </a:r>
            <a:r>
              <a:rPr b="1" lang="en-US">
                <a:solidFill>
                  <a:schemeClr val="dk1"/>
                </a:solidFill>
                <a:latin typeface="Montserrat"/>
                <a:ea typeface="Montserrat"/>
                <a:cs typeface="Montserrat"/>
                <a:sym typeface="Montserrat"/>
              </a:rPr>
              <a:t>risk taking investors</a:t>
            </a:r>
            <a:endParaRPr b="1">
              <a:solidFill>
                <a:schemeClr val="dk1"/>
              </a:solidFill>
              <a:latin typeface="Montserrat"/>
              <a:ea typeface="Montserrat"/>
              <a:cs typeface="Montserrat"/>
              <a:sym typeface="Montserrat"/>
            </a:endParaRPr>
          </a:p>
          <a:p>
            <a:pPr indent="0" lvl="0" marL="457200" marR="0" rtl="0" algn="l">
              <a:spcBef>
                <a:spcPts val="0"/>
              </a:spcBef>
              <a:spcAft>
                <a:spcPts val="0"/>
              </a:spcAft>
              <a:buNone/>
            </a:pPr>
            <a:r>
              <a:t/>
            </a:r>
            <a:endParaRPr>
              <a:solidFill>
                <a:schemeClr val="dk1"/>
              </a:solidFill>
              <a:latin typeface="Montserrat"/>
              <a:ea typeface="Montserrat"/>
              <a:cs typeface="Montserrat"/>
              <a:sym typeface="Montserrat"/>
            </a:endParaRPr>
          </a:p>
          <a:p>
            <a:pPr indent="-317500" lvl="0" marL="457200" marR="0" rtl="0" algn="l">
              <a:spcBef>
                <a:spcPts val="0"/>
              </a:spcBef>
              <a:spcAft>
                <a:spcPts val="0"/>
              </a:spcAft>
              <a:buClr>
                <a:schemeClr val="dk1"/>
              </a:buClr>
              <a:buSzPts val="1400"/>
              <a:buFont typeface="Montserrat"/>
              <a:buChar char="●"/>
            </a:pPr>
            <a:r>
              <a:rPr lang="en-US" u="sng">
                <a:solidFill>
                  <a:schemeClr val="dk1"/>
                </a:solidFill>
                <a:latin typeface="Montserrat"/>
                <a:ea typeface="Montserrat"/>
                <a:cs typeface="Montserrat"/>
                <a:sym typeface="Montserrat"/>
              </a:rPr>
              <a:t>Blue Circles:</a:t>
            </a:r>
            <a:r>
              <a:rPr lang="en-US">
                <a:solidFill>
                  <a:schemeClr val="dk1"/>
                </a:solidFill>
                <a:latin typeface="Montserrat"/>
                <a:ea typeface="Montserrat"/>
                <a:cs typeface="Montserrat"/>
                <a:sym typeface="Montserrat"/>
              </a:rPr>
              <a:t> Dividend Payment - Most steady in Europe</a:t>
            </a:r>
            <a:endParaRPr>
              <a:solidFill>
                <a:schemeClr val="dk1"/>
              </a:solidFill>
              <a:latin typeface="Montserrat"/>
              <a:ea typeface="Montserrat"/>
              <a:cs typeface="Montserrat"/>
              <a:sym typeface="Montserrat"/>
            </a:endParaRPr>
          </a:p>
          <a:p>
            <a:pPr indent="-317500" lvl="0" marL="457200" marR="0" rtl="0" algn="l">
              <a:spcBef>
                <a:spcPts val="0"/>
              </a:spcBef>
              <a:spcAft>
                <a:spcPts val="0"/>
              </a:spcAft>
              <a:buClr>
                <a:schemeClr val="dk1"/>
              </a:buClr>
              <a:buSzPts val="1400"/>
              <a:buFont typeface="Montserrat"/>
              <a:buChar char="●"/>
            </a:pPr>
            <a:r>
              <a:rPr lang="en-US" u="sng">
                <a:solidFill>
                  <a:schemeClr val="dk1"/>
                </a:solidFill>
                <a:latin typeface="Montserrat"/>
                <a:ea typeface="Montserrat"/>
                <a:cs typeface="Montserrat"/>
                <a:sym typeface="Montserrat"/>
              </a:rPr>
              <a:t>Red Circles:</a:t>
            </a:r>
            <a:r>
              <a:rPr lang="en-US">
                <a:solidFill>
                  <a:schemeClr val="dk1"/>
                </a:solidFill>
                <a:latin typeface="Montserrat"/>
                <a:ea typeface="Montserrat"/>
                <a:cs typeface="Montserrat"/>
                <a:sym typeface="Montserrat"/>
              </a:rPr>
              <a:t> Price per Earnings - highest ratio for JD.com in China</a:t>
            </a:r>
            <a:endParaRPr>
              <a:solidFill>
                <a:schemeClr val="dk1"/>
              </a:solidFill>
              <a:latin typeface="Montserrat"/>
              <a:ea typeface="Montserrat"/>
              <a:cs typeface="Montserrat"/>
              <a:sym typeface="Montserrat"/>
            </a:endParaRPr>
          </a:p>
          <a:p>
            <a:pPr indent="-317500" lvl="0" marL="457200" marR="0" rtl="0" algn="l">
              <a:spcBef>
                <a:spcPts val="0"/>
              </a:spcBef>
              <a:spcAft>
                <a:spcPts val="0"/>
              </a:spcAft>
              <a:buClr>
                <a:schemeClr val="dk1"/>
              </a:buClr>
              <a:buSzPts val="1400"/>
              <a:buFont typeface="Montserrat"/>
              <a:buChar char="●"/>
            </a:pPr>
            <a:r>
              <a:rPr lang="en-US" u="sng">
                <a:solidFill>
                  <a:schemeClr val="dk1"/>
                </a:solidFill>
                <a:latin typeface="Montserrat"/>
                <a:ea typeface="Montserrat"/>
                <a:cs typeface="Montserrat"/>
                <a:sym typeface="Montserrat"/>
              </a:rPr>
              <a:t>Purple Circles:</a:t>
            </a:r>
            <a:r>
              <a:rPr lang="en-US">
                <a:solidFill>
                  <a:schemeClr val="dk1"/>
                </a:solidFill>
                <a:latin typeface="Montserrat"/>
                <a:ea typeface="Montserrat"/>
                <a:cs typeface="Montserrat"/>
                <a:sym typeface="Montserrat"/>
              </a:rPr>
              <a:t> Market </a:t>
            </a:r>
            <a:r>
              <a:rPr lang="en-US">
                <a:solidFill>
                  <a:schemeClr val="dk1"/>
                </a:solidFill>
                <a:latin typeface="Montserrat"/>
                <a:ea typeface="Montserrat"/>
                <a:cs typeface="Montserrat"/>
                <a:sym typeface="Montserrat"/>
              </a:rPr>
              <a:t>Capitalization</a:t>
            </a:r>
            <a:endParaRPr>
              <a:solidFill>
                <a:schemeClr val="dk1"/>
              </a:solidFill>
              <a:latin typeface="Montserrat"/>
              <a:ea typeface="Montserrat"/>
              <a:cs typeface="Montserrat"/>
              <a:sym typeface="Montserrat"/>
            </a:endParaRPr>
          </a:p>
          <a:p>
            <a:pPr indent="-317500" lvl="0" marL="457200" marR="0" rtl="0" algn="l">
              <a:spcBef>
                <a:spcPts val="0"/>
              </a:spcBef>
              <a:spcAft>
                <a:spcPts val="0"/>
              </a:spcAft>
              <a:buClr>
                <a:schemeClr val="dk1"/>
              </a:buClr>
              <a:buSzPts val="1400"/>
              <a:buFont typeface="Montserrat"/>
              <a:buChar char="●"/>
            </a:pPr>
            <a:r>
              <a:rPr lang="en-US" u="sng">
                <a:solidFill>
                  <a:schemeClr val="dk1"/>
                </a:solidFill>
                <a:latin typeface="Montserrat"/>
                <a:ea typeface="Montserrat"/>
                <a:cs typeface="Montserrat"/>
                <a:sym typeface="Montserrat"/>
              </a:rPr>
              <a:t>Green </a:t>
            </a:r>
            <a:r>
              <a:rPr lang="en-US" u="sng">
                <a:solidFill>
                  <a:schemeClr val="dk1"/>
                </a:solidFill>
                <a:latin typeface="Montserrat"/>
                <a:ea typeface="Montserrat"/>
                <a:cs typeface="Montserrat"/>
                <a:sym typeface="Montserrat"/>
              </a:rPr>
              <a:t>Circles</a:t>
            </a:r>
            <a:r>
              <a:rPr lang="en-US" u="sng">
                <a:solidFill>
                  <a:schemeClr val="dk1"/>
                </a:solidFill>
                <a:latin typeface="Montserrat"/>
                <a:ea typeface="Montserrat"/>
                <a:cs typeface="Montserrat"/>
                <a:sym typeface="Montserrat"/>
              </a:rPr>
              <a:t>:</a:t>
            </a:r>
            <a:r>
              <a:rPr lang="en-US">
                <a:solidFill>
                  <a:schemeClr val="dk1"/>
                </a:solidFill>
                <a:latin typeface="Montserrat"/>
                <a:ea typeface="Montserrat"/>
                <a:cs typeface="Montserrat"/>
                <a:sym typeface="Montserrat"/>
              </a:rPr>
              <a:t> ESG Rating</a:t>
            </a:r>
            <a:endParaRPr>
              <a:solidFill>
                <a:schemeClr val="dk1"/>
              </a:solidFill>
              <a:latin typeface="Montserrat"/>
              <a:ea typeface="Montserrat"/>
              <a:cs typeface="Montserrat"/>
              <a:sym typeface="Montserrat"/>
            </a:endParaRPr>
          </a:p>
          <a:p>
            <a:pPr indent="0" lvl="0" marL="457200" marR="0" rtl="0" algn="l">
              <a:spcBef>
                <a:spcPts val="0"/>
              </a:spcBef>
              <a:spcAft>
                <a:spcPts val="0"/>
              </a:spcAft>
              <a:buNone/>
            </a:pPr>
            <a:r>
              <a:t/>
            </a:r>
            <a:endParaRPr>
              <a:solidFill>
                <a:schemeClr val="dk1"/>
              </a:solidFill>
              <a:latin typeface="Montserrat"/>
              <a:ea typeface="Montserrat"/>
              <a:cs typeface="Montserrat"/>
              <a:sym typeface="Montserrat"/>
            </a:endParaRPr>
          </a:p>
          <a:p>
            <a:pPr indent="0" lvl="0" marL="457200" marR="0" rtl="0" algn="ctr">
              <a:spcBef>
                <a:spcPts val="0"/>
              </a:spcBef>
              <a:spcAft>
                <a:spcPts val="0"/>
              </a:spcAft>
              <a:buNone/>
            </a:pPr>
            <a:r>
              <a:rPr lang="en-US">
                <a:solidFill>
                  <a:schemeClr val="dk1"/>
                </a:solidFill>
                <a:latin typeface="Montserrat"/>
                <a:ea typeface="Montserrat"/>
                <a:cs typeface="Montserrat"/>
                <a:sym typeface="Montserrat"/>
              </a:rPr>
              <a:t> </a:t>
            </a:r>
            <a:endParaRPr/>
          </a:p>
        </p:txBody>
      </p:sp>
      <p:sp>
        <p:nvSpPr>
          <p:cNvPr id="250" name="Google Shape;250;p25"/>
          <p:cNvSpPr txBox="1"/>
          <p:nvPr/>
        </p:nvSpPr>
        <p:spPr>
          <a:xfrm>
            <a:off x="685800" y="431850"/>
            <a:ext cx="8659500" cy="6462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None/>
            </a:pPr>
            <a:r>
              <a:rPr lang="en-US" sz="4000">
                <a:solidFill>
                  <a:schemeClr val="dk1"/>
                </a:solidFill>
                <a:latin typeface="Montserrat"/>
                <a:ea typeface="Montserrat"/>
                <a:cs typeface="Montserrat"/>
                <a:sym typeface="Montserrat"/>
              </a:rPr>
              <a:t>Overall Portfolio Representation</a:t>
            </a:r>
            <a:endParaRPr/>
          </a:p>
        </p:txBody>
      </p:sp>
      <p:pic>
        <p:nvPicPr>
          <p:cNvPr id="251" name="Google Shape;251;p25"/>
          <p:cNvPicPr preferRelativeResize="0"/>
          <p:nvPr/>
        </p:nvPicPr>
        <p:blipFill rotWithShape="1">
          <a:blip r:embed="rId3">
            <a:alphaModFix/>
          </a:blip>
          <a:srcRect b="0" l="0" r="0" t="0"/>
          <a:stretch/>
        </p:blipFill>
        <p:spPr>
          <a:xfrm>
            <a:off x="10037630" y="184741"/>
            <a:ext cx="1752600" cy="545253"/>
          </a:xfrm>
          <a:prstGeom prst="rect">
            <a:avLst/>
          </a:prstGeom>
          <a:noFill/>
          <a:ln>
            <a:noFill/>
          </a:ln>
        </p:spPr>
      </p:pic>
      <p:pic>
        <p:nvPicPr>
          <p:cNvPr id="252" name="Google Shape;252;p25"/>
          <p:cNvPicPr preferRelativeResize="0"/>
          <p:nvPr/>
        </p:nvPicPr>
        <p:blipFill>
          <a:blip r:embed="rId4">
            <a:alphaModFix/>
          </a:blip>
          <a:stretch>
            <a:fillRect/>
          </a:stretch>
        </p:blipFill>
        <p:spPr>
          <a:xfrm>
            <a:off x="2476235" y="1351625"/>
            <a:ext cx="7408866" cy="3181600"/>
          </a:xfrm>
          <a:prstGeom prst="rect">
            <a:avLst/>
          </a:prstGeom>
          <a:noFill/>
          <a:ln>
            <a:noFill/>
          </a:ln>
        </p:spPr>
      </p:pic>
    </p:spTree>
  </p:cSld>
  <p:clrMapOvr>
    <a:masterClrMapping/>
  </p:clrMapOvr>
  <p:transition spd="slow">
    <p:wipe dir="l"/>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Google Shape;257;p9"/>
          <p:cNvSpPr/>
          <p:nvPr/>
        </p:nvSpPr>
        <p:spPr>
          <a:xfrm>
            <a:off x="4613350" y="4719475"/>
            <a:ext cx="6674400" cy="1538400"/>
          </a:xfrm>
          <a:prstGeom prst="rect">
            <a:avLst/>
          </a:prstGeom>
          <a:solidFill>
            <a:schemeClr val="lt1"/>
          </a:solidFill>
          <a:ln cap="flat" cmpd="sng" w="2857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8" name="Google Shape;258;p9"/>
          <p:cNvPicPr preferRelativeResize="0"/>
          <p:nvPr/>
        </p:nvPicPr>
        <p:blipFill>
          <a:blip r:embed="rId3">
            <a:alphaModFix/>
          </a:blip>
          <a:stretch>
            <a:fillRect/>
          </a:stretch>
        </p:blipFill>
        <p:spPr>
          <a:xfrm>
            <a:off x="6572824" y="2255749"/>
            <a:ext cx="1186500" cy="1186500"/>
          </a:xfrm>
          <a:prstGeom prst="rect">
            <a:avLst/>
          </a:prstGeom>
          <a:noFill/>
          <a:ln>
            <a:noFill/>
          </a:ln>
        </p:spPr>
      </p:pic>
      <p:sp>
        <p:nvSpPr>
          <p:cNvPr id="259" name="Google Shape;259;p9"/>
          <p:cNvSpPr txBox="1"/>
          <p:nvPr/>
        </p:nvSpPr>
        <p:spPr>
          <a:xfrm>
            <a:off x="754350" y="910400"/>
            <a:ext cx="7469100" cy="118650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lang="en-US" sz="4800">
                <a:solidFill>
                  <a:schemeClr val="dk1"/>
                </a:solidFill>
                <a:latin typeface="Montserrat"/>
                <a:ea typeface="Montserrat"/>
                <a:cs typeface="Montserrat"/>
                <a:sym typeface="Montserrat"/>
              </a:rPr>
              <a:t>Our coding approach</a:t>
            </a:r>
            <a:endParaRPr sz="4800">
              <a:solidFill>
                <a:schemeClr val="dk1"/>
              </a:solidFill>
              <a:latin typeface="Montserrat"/>
              <a:ea typeface="Montserrat"/>
              <a:cs typeface="Montserrat"/>
              <a:sym typeface="Montserrat"/>
            </a:endParaRPr>
          </a:p>
        </p:txBody>
      </p:sp>
      <p:sp>
        <p:nvSpPr>
          <p:cNvPr id="260" name="Google Shape;260;p9"/>
          <p:cNvSpPr txBox="1"/>
          <p:nvPr/>
        </p:nvSpPr>
        <p:spPr>
          <a:xfrm>
            <a:off x="860825" y="5831354"/>
            <a:ext cx="2532300" cy="386400"/>
          </a:xfrm>
          <a:prstGeom prst="rect">
            <a:avLst/>
          </a:prstGeom>
          <a:noFill/>
          <a:ln>
            <a:noFill/>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a:solidFill>
                  <a:schemeClr val="dk1"/>
                </a:solidFill>
                <a:latin typeface="Montserrat"/>
                <a:ea typeface="Montserrat"/>
                <a:cs typeface="Montserrat"/>
                <a:sym typeface="Montserrat"/>
              </a:rPr>
              <a:t>HTML/CSS &amp;  Bootstrap</a:t>
            </a:r>
            <a:endParaRPr/>
          </a:p>
        </p:txBody>
      </p:sp>
      <p:sp>
        <p:nvSpPr>
          <p:cNvPr id="261" name="Google Shape;261;p9"/>
          <p:cNvSpPr txBox="1"/>
          <p:nvPr/>
        </p:nvSpPr>
        <p:spPr>
          <a:xfrm>
            <a:off x="3416700" y="5907540"/>
            <a:ext cx="2532300" cy="286200"/>
          </a:xfrm>
          <a:prstGeom prst="rect">
            <a:avLst/>
          </a:prstGeom>
          <a:noFill/>
          <a:ln>
            <a:noFill/>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a:solidFill>
                  <a:schemeClr val="dk1"/>
                </a:solidFill>
                <a:latin typeface="Montserrat"/>
                <a:ea typeface="Montserrat"/>
                <a:cs typeface="Montserrat"/>
                <a:sym typeface="Montserrat"/>
              </a:rPr>
              <a:t>JavaScript</a:t>
            </a:r>
            <a:endParaRPr/>
          </a:p>
        </p:txBody>
      </p:sp>
      <p:sp>
        <p:nvSpPr>
          <p:cNvPr id="262" name="Google Shape;262;p9"/>
          <p:cNvSpPr txBox="1"/>
          <p:nvPr/>
        </p:nvSpPr>
        <p:spPr>
          <a:xfrm>
            <a:off x="4753375" y="5907540"/>
            <a:ext cx="2532300" cy="286200"/>
          </a:xfrm>
          <a:prstGeom prst="rect">
            <a:avLst/>
          </a:prstGeom>
          <a:noFill/>
          <a:ln>
            <a:noFill/>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a:solidFill>
                  <a:schemeClr val="dk1"/>
                </a:solidFill>
                <a:latin typeface="Montserrat"/>
                <a:ea typeface="Montserrat"/>
                <a:cs typeface="Montserrat"/>
                <a:sym typeface="Montserrat"/>
              </a:rPr>
              <a:t>Plotly, D3, Leaflet, jQuery</a:t>
            </a:r>
            <a:endParaRPr/>
          </a:p>
        </p:txBody>
      </p:sp>
      <p:sp>
        <p:nvSpPr>
          <p:cNvPr id="263" name="Google Shape;263;p9"/>
          <p:cNvSpPr txBox="1"/>
          <p:nvPr/>
        </p:nvSpPr>
        <p:spPr>
          <a:xfrm>
            <a:off x="8528450" y="5907540"/>
            <a:ext cx="2532300" cy="286200"/>
          </a:xfrm>
          <a:prstGeom prst="rect">
            <a:avLst/>
          </a:prstGeom>
          <a:noFill/>
          <a:ln>
            <a:noFill/>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a:solidFill>
                  <a:schemeClr val="dk1"/>
                </a:solidFill>
                <a:latin typeface="Montserrat"/>
                <a:ea typeface="Montserrat"/>
                <a:cs typeface="Montserrat"/>
                <a:sym typeface="Montserrat"/>
              </a:rPr>
              <a:t>New Library: Datatables</a:t>
            </a:r>
            <a:endParaRPr/>
          </a:p>
        </p:txBody>
      </p:sp>
      <p:sp>
        <p:nvSpPr>
          <p:cNvPr id="264" name="Google Shape;264;p9"/>
          <p:cNvSpPr/>
          <p:nvPr/>
        </p:nvSpPr>
        <p:spPr>
          <a:xfrm>
            <a:off x="6259768" y="0"/>
            <a:ext cx="5932233" cy="3429000"/>
          </a:xfrm>
          <a:custGeom>
            <a:rect b="b" l="l" r="r" t="t"/>
            <a:pathLst>
              <a:path extrusionOk="0" h="3429000" w="5932233">
                <a:moveTo>
                  <a:pt x="0" y="0"/>
                </a:moveTo>
                <a:lnTo>
                  <a:pt x="5932233" y="0"/>
                </a:lnTo>
                <a:lnTo>
                  <a:pt x="5932233" y="3429000"/>
                </a:lnTo>
                <a:lnTo>
                  <a:pt x="2811955" y="3429000"/>
                </a:lnTo>
                <a:lnTo>
                  <a:pt x="2750520" y="3425494"/>
                </a:lnTo>
                <a:lnTo>
                  <a:pt x="2687330" y="3423741"/>
                </a:lnTo>
                <a:lnTo>
                  <a:pt x="2627651" y="3418482"/>
                </a:lnTo>
                <a:lnTo>
                  <a:pt x="2566216" y="3411469"/>
                </a:lnTo>
                <a:lnTo>
                  <a:pt x="2506537" y="3400951"/>
                </a:lnTo>
                <a:lnTo>
                  <a:pt x="2445102" y="3388680"/>
                </a:lnTo>
                <a:lnTo>
                  <a:pt x="2385423" y="3374655"/>
                </a:lnTo>
                <a:lnTo>
                  <a:pt x="2327499" y="3360630"/>
                </a:lnTo>
                <a:lnTo>
                  <a:pt x="2269574" y="3343100"/>
                </a:lnTo>
                <a:lnTo>
                  <a:pt x="2211650" y="3322063"/>
                </a:lnTo>
                <a:lnTo>
                  <a:pt x="2155481" y="3299273"/>
                </a:lnTo>
                <a:lnTo>
                  <a:pt x="2099312" y="3276483"/>
                </a:lnTo>
                <a:lnTo>
                  <a:pt x="2044899" y="3251940"/>
                </a:lnTo>
                <a:lnTo>
                  <a:pt x="1992241" y="3223891"/>
                </a:lnTo>
                <a:lnTo>
                  <a:pt x="1937827" y="3195842"/>
                </a:lnTo>
                <a:lnTo>
                  <a:pt x="1888679" y="3166040"/>
                </a:lnTo>
                <a:lnTo>
                  <a:pt x="1837776" y="3134485"/>
                </a:lnTo>
                <a:lnTo>
                  <a:pt x="1786873" y="3097670"/>
                </a:lnTo>
                <a:lnTo>
                  <a:pt x="1739481" y="3062609"/>
                </a:lnTo>
                <a:lnTo>
                  <a:pt x="1692088" y="3025795"/>
                </a:lnTo>
                <a:lnTo>
                  <a:pt x="1646451" y="2987227"/>
                </a:lnTo>
                <a:lnTo>
                  <a:pt x="1600814" y="2946907"/>
                </a:lnTo>
                <a:lnTo>
                  <a:pt x="1558687" y="2904833"/>
                </a:lnTo>
                <a:lnTo>
                  <a:pt x="1518315" y="2861006"/>
                </a:lnTo>
                <a:lnTo>
                  <a:pt x="1477944" y="2815427"/>
                </a:lnTo>
                <a:lnTo>
                  <a:pt x="1437573" y="2768094"/>
                </a:lnTo>
                <a:lnTo>
                  <a:pt x="1398957" y="2720761"/>
                </a:lnTo>
                <a:lnTo>
                  <a:pt x="1363851" y="2669922"/>
                </a:lnTo>
                <a:lnTo>
                  <a:pt x="1330501" y="2619083"/>
                </a:lnTo>
                <a:lnTo>
                  <a:pt x="1298906" y="2566491"/>
                </a:lnTo>
                <a:lnTo>
                  <a:pt x="1267311" y="2513899"/>
                </a:lnTo>
                <a:lnTo>
                  <a:pt x="1237471" y="2457801"/>
                </a:lnTo>
                <a:close/>
              </a:path>
            </a:pathLst>
          </a:custGeom>
          <a:solidFill>
            <a:srgbClr val="EBDECD">
              <a:alpha val="2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265" name="Google Shape;265;p9"/>
          <p:cNvSpPr txBox="1"/>
          <p:nvPr/>
        </p:nvSpPr>
        <p:spPr>
          <a:xfrm>
            <a:off x="802450" y="1889750"/>
            <a:ext cx="7469100" cy="5016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None/>
            </a:pPr>
            <a:r>
              <a:rPr lang="en-US" sz="2800">
                <a:solidFill>
                  <a:schemeClr val="dk1"/>
                </a:solidFill>
                <a:latin typeface="Montserrat"/>
                <a:ea typeface="Montserrat"/>
                <a:cs typeface="Montserrat"/>
                <a:sym typeface="Montserrat"/>
              </a:rPr>
              <a:t>Back-End</a:t>
            </a:r>
            <a:endParaRPr sz="2800">
              <a:solidFill>
                <a:schemeClr val="dk1"/>
              </a:solidFill>
              <a:latin typeface="Montserrat"/>
              <a:ea typeface="Montserrat"/>
              <a:cs typeface="Montserrat"/>
              <a:sym typeface="Montserrat"/>
            </a:endParaRPr>
          </a:p>
        </p:txBody>
      </p:sp>
      <p:sp>
        <p:nvSpPr>
          <p:cNvPr id="266" name="Google Shape;266;p9"/>
          <p:cNvSpPr txBox="1"/>
          <p:nvPr/>
        </p:nvSpPr>
        <p:spPr>
          <a:xfrm>
            <a:off x="754350" y="4024363"/>
            <a:ext cx="7469100" cy="5016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None/>
            </a:pPr>
            <a:r>
              <a:rPr lang="en-US" sz="2800">
                <a:solidFill>
                  <a:schemeClr val="dk1"/>
                </a:solidFill>
                <a:latin typeface="Montserrat"/>
                <a:ea typeface="Montserrat"/>
                <a:cs typeface="Montserrat"/>
                <a:sym typeface="Montserrat"/>
              </a:rPr>
              <a:t>Front</a:t>
            </a:r>
            <a:r>
              <a:rPr lang="en-US" sz="2800">
                <a:solidFill>
                  <a:schemeClr val="dk1"/>
                </a:solidFill>
                <a:latin typeface="Montserrat"/>
                <a:ea typeface="Montserrat"/>
                <a:cs typeface="Montserrat"/>
                <a:sym typeface="Montserrat"/>
              </a:rPr>
              <a:t>-End</a:t>
            </a:r>
            <a:endParaRPr sz="2800">
              <a:solidFill>
                <a:schemeClr val="dk1"/>
              </a:solidFill>
              <a:latin typeface="Montserrat"/>
              <a:ea typeface="Montserrat"/>
              <a:cs typeface="Montserrat"/>
              <a:sym typeface="Montserrat"/>
            </a:endParaRPr>
          </a:p>
        </p:txBody>
      </p:sp>
      <p:pic>
        <p:nvPicPr>
          <p:cNvPr id="267" name="Google Shape;267;p9"/>
          <p:cNvPicPr preferRelativeResize="0"/>
          <p:nvPr/>
        </p:nvPicPr>
        <p:blipFill>
          <a:blip r:embed="rId4">
            <a:alphaModFix/>
          </a:blip>
          <a:stretch>
            <a:fillRect/>
          </a:stretch>
        </p:blipFill>
        <p:spPr>
          <a:xfrm>
            <a:off x="704950" y="4678375"/>
            <a:ext cx="1042125" cy="1042125"/>
          </a:xfrm>
          <a:prstGeom prst="rect">
            <a:avLst/>
          </a:prstGeom>
          <a:noFill/>
          <a:ln>
            <a:noFill/>
          </a:ln>
        </p:spPr>
      </p:pic>
      <p:pic>
        <p:nvPicPr>
          <p:cNvPr id="268" name="Google Shape;268;p9"/>
          <p:cNvPicPr preferRelativeResize="0"/>
          <p:nvPr/>
        </p:nvPicPr>
        <p:blipFill>
          <a:blip r:embed="rId5">
            <a:alphaModFix/>
          </a:blip>
          <a:stretch>
            <a:fillRect/>
          </a:stretch>
        </p:blipFill>
        <p:spPr>
          <a:xfrm>
            <a:off x="1632800" y="4667575"/>
            <a:ext cx="743218" cy="1042125"/>
          </a:xfrm>
          <a:prstGeom prst="rect">
            <a:avLst/>
          </a:prstGeom>
          <a:noFill/>
          <a:ln>
            <a:noFill/>
          </a:ln>
        </p:spPr>
      </p:pic>
      <p:pic>
        <p:nvPicPr>
          <p:cNvPr id="269" name="Google Shape;269;p9"/>
          <p:cNvPicPr preferRelativeResize="0"/>
          <p:nvPr/>
        </p:nvPicPr>
        <p:blipFill>
          <a:blip r:embed="rId6">
            <a:alphaModFix/>
          </a:blip>
          <a:stretch>
            <a:fillRect/>
          </a:stretch>
        </p:blipFill>
        <p:spPr>
          <a:xfrm>
            <a:off x="2420775" y="4856237"/>
            <a:ext cx="797250" cy="797250"/>
          </a:xfrm>
          <a:prstGeom prst="rect">
            <a:avLst/>
          </a:prstGeom>
          <a:noFill/>
          <a:ln>
            <a:noFill/>
          </a:ln>
        </p:spPr>
      </p:pic>
      <p:pic>
        <p:nvPicPr>
          <p:cNvPr id="270" name="Google Shape;270;p9"/>
          <p:cNvPicPr preferRelativeResize="0"/>
          <p:nvPr/>
        </p:nvPicPr>
        <p:blipFill>
          <a:blip r:embed="rId7">
            <a:alphaModFix/>
          </a:blip>
          <a:stretch>
            <a:fillRect/>
          </a:stretch>
        </p:blipFill>
        <p:spPr>
          <a:xfrm>
            <a:off x="3538413" y="4845150"/>
            <a:ext cx="743225" cy="743225"/>
          </a:xfrm>
          <a:prstGeom prst="rect">
            <a:avLst/>
          </a:prstGeom>
          <a:noFill/>
          <a:ln>
            <a:noFill/>
          </a:ln>
        </p:spPr>
      </p:pic>
      <p:pic>
        <p:nvPicPr>
          <p:cNvPr id="271" name="Google Shape;271;p9"/>
          <p:cNvPicPr preferRelativeResize="0"/>
          <p:nvPr/>
        </p:nvPicPr>
        <p:blipFill rotWithShape="1">
          <a:blip r:embed="rId8">
            <a:alphaModFix/>
          </a:blip>
          <a:srcRect b="0" l="10814" r="58445" t="0"/>
          <a:stretch/>
        </p:blipFill>
        <p:spPr>
          <a:xfrm>
            <a:off x="4682050" y="4843500"/>
            <a:ext cx="903909" cy="975125"/>
          </a:xfrm>
          <a:prstGeom prst="rect">
            <a:avLst/>
          </a:prstGeom>
          <a:noFill/>
          <a:ln>
            <a:noFill/>
          </a:ln>
        </p:spPr>
      </p:pic>
      <p:pic>
        <p:nvPicPr>
          <p:cNvPr id="272" name="Google Shape;272;p9"/>
          <p:cNvPicPr preferRelativeResize="0"/>
          <p:nvPr/>
        </p:nvPicPr>
        <p:blipFill>
          <a:blip r:embed="rId9">
            <a:alphaModFix/>
          </a:blip>
          <a:stretch>
            <a:fillRect/>
          </a:stretch>
        </p:blipFill>
        <p:spPr>
          <a:xfrm>
            <a:off x="5567575" y="4963577"/>
            <a:ext cx="743225" cy="743225"/>
          </a:xfrm>
          <a:prstGeom prst="rect">
            <a:avLst/>
          </a:prstGeom>
          <a:noFill/>
          <a:ln>
            <a:noFill/>
          </a:ln>
        </p:spPr>
      </p:pic>
      <p:pic>
        <p:nvPicPr>
          <p:cNvPr id="273" name="Google Shape;273;p9"/>
          <p:cNvPicPr preferRelativeResize="0"/>
          <p:nvPr/>
        </p:nvPicPr>
        <p:blipFill>
          <a:blip r:embed="rId10">
            <a:alphaModFix/>
          </a:blip>
          <a:stretch>
            <a:fillRect/>
          </a:stretch>
        </p:blipFill>
        <p:spPr>
          <a:xfrm>
            <a:off x="6275400" y="4810000"/>
            <a:ext cx="1391290" cy="1042125"/>
          </a:xfrm>
          <a:prstGeom prst="rect">
            <a:avLst/>
          </a:prstGeom>
          <a:noFill/>
          <a:ln>
            <a:noFill/>
          </a:ln>
        </p:spPr>
      </p:pic>
      <p:pic>
        <p:nvPicPr>
          <p:cNvPr id="274" name="Google Shape;274;p9"/>
          <p:cNvPicPr preferRelativeResize="0"/>
          <p:nvPr/>
        </p:nvPicPr>
        <p:blipFill>
          <a:blip r:embed="rId11">
            <a:alphaModFix/>
          </a:blip>
          <a:stretch>
            <a:fillRect/>
          </a:stretch>
        </p:blipFill>
        <p:spPr>
          <a:xfrm>
            <a:off x="7438100" y="4830775"/>
            <a:ext cx="903900" cy="903900"/>
          </a:xfrm>
          <a:prstGeom prst="rect">
            <a:avLst/>
          </a:prstGeom>
          <a:noFill/>
          <a:ln>
            <a:noFill/>
          </a:ln>
        </p:spPr>
      </p:pic>
      <p:pic>
        <p:nvPicPr>
          <p:cNvPr id="275" name="Google Shape;275;p9"/>
          <p:cNvPicPr preferRelativeResize="0"/>
          <p:nvPr/>
        </p:nvPicPr>
        <p:blipFill>
          <a:blip r:embed="rId12">
            <a:alphaModFix/>
          </a:blip>
          <a:stretch>
            <a:fillRect/>
          </a:stretch>
        </p:blipFill>
        <p:spPr>
          <a:xfrm>
            <a:off x="8475773" y="4917210"/>
            <a:ext cx="2180461" cy="903900"/>
          </a:xfrm>
          <a:prstGeom prst="rect">
            <a:avLst/>
          </a:prstGeom>
          <a:noFill/>
          <a:ln>
            <a:noFill/>
          </a:ln>
        </p:spPr>
      </p:pic>
      <p:pic>
        <p:nvPicPr>
          <p:cNvPr id="276" name="Google Shape;276;p9"/>
          <p:cNvPicPr preferRelativeResize="0"/>
          <p:nvPr/>
        </p:nvPicPr>
        <p:blipFill>
          <a:blip r:embed="rId13">
            <a:alphaModFix/>
          </a:blip>
          <a:stretch>
            <a:fillRect/>
          </a:stretch>
        </p:blipFill>
        <p:spPr>
          <a:xfrm>
            <a:off x="3294224" y="2523375"/>
            <a:ext cx="1610883" cy="797250"/>
          </a:xfrm>
          <a:prstGeom prst="rect">
            <a:avLst/>
          </a:prstGeom>
          <a:noFill/>
          <a:ln>
            <a:noFill/>
          </a:ln>
        </p:spPr>
      </p:pic>
      <p:pic>
        <p:nvPicPr>
          <p:cNvPr id="277" name="Google Shape;277;p9"/>
          <p:cNvPicPr preferRelativeResize="0"/>
          <p:nvPr/>
        </p:nvPicPr>
        <p:blipFill>
          <a:blip r:embed="rId14">
            <a:alphaModFix/>
          </a:blip>
          <a:stretch>
            <a:fillRect/>
          </a:stretch>
        </p:blipFill>
        <p:spPr>
          <a:xfrm>
            <a:off x="849325" y="2473250"/>
            <a:ext cx="903900" cy="903900"/>
          </a:xfrm>
          <a:prstGeom prst="rect">
            <a:avLst/>
          </a:prstGeom>
          <a:noFill/>
          <a:ln>
            <a:noFill/>
          </a:ln>
        </p:spPr>
      </p:pic>
      <p:pic>
        <p:nvPicPr>
          <p:cNvPr id="278" name="Google Shape;278;p9"/>
          <p:cNvPicPr preferRelativeResize="0"/>
          <p:nvPr/>
        </p:nvPicPr>
        <p:blipFill>
          <a:blip r:embed="rId15">
            <a:alphaModFix/>
          </a:blip>
          <a:stretch>
            <a:fillRect/>
          </a:stretch>
        </p:blipFill>
        <p:spPr>
          <a:xfrm>
            <a:off x="2003475" y="2507625"/>
            <a:ext cx="1042125" cy="783007"/>
          </a:xfrm>
          <a:prstGeom prst="rect">
            <a:avLst/>
          </a:prstGeom>
          <a:noFill/>
          <a:ln>
            <a:noFill/>
          </a:ln>
        </p:spPr>
      </p:pic>
      <p:pic>
        <p:nvPicPr>
          <p:cNvPr id="279" name="Google Shape;279;p9"/>
          <p:cNvPicPr preferRelativeResize="0"/>
          <p:nvPr/>
        </p:nvPicPr>
        <p:blipFill>
          <a:blip r:embed="rId16">
            <a:alphaModFix/>
          </a:blip>
          <a:stretch>
            <a:fillRect/>
          </a:stretch>
        </p:blipFill>
        <p:spPr>
          <a:xfrm>
            <a:off x="5153725" y="2498925"/>
            <a:ext cx="1425303" cy="797250"/>
          </a:xfrm>
          <a:prstGeom prst="rect">
            <a:avLst/>
          </a:prstGeom>
          <a:noFill/>
          <a:ln>
            <a:noFill/>
          </a:ln>
        </p:spPr>
      </p:pic>
      <p:sp>
        <p:nvSpPr>
          <p:cNvPr id="280" name="Google Shape;280;p9"/>
          <p:cNvSpPr txBox="1"/>
          <p:nvPr/>
        </p:nvSpPr>
        <p:spPr>
          <a:xfrm>
            <a:off x="6761850" y="3615727"/>
            <a:ext cx="2532300" cy="2862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a:solidFill>
                  <a:schemeClr val="dk1"/>
                </a:solidFill>
                <a:latin typeface="Montserrat"/>
                <a:ea typeface="Montserrat"/>
                <a:cs typeface="Montserrat"/>
                <a:sym typeface="Montserrat"/>
              </a:rPr>
              <a:t>Heroku</a:t>
            </a:r>
            <a:endParaRPr/>
          </a:p>
        </p:txBody>
      </p:sp>
      <p:sp>
        <p:nvSpPr>
          <p:cNvPr id="281" name="Google Shape;281;p9"/>
          <p:cNvSpPr txBox="1"/>
          <p:nvPr/>
        </p:nvSpPr>
        <p:spPr>
          <a:xfrm>
            <a:off x="860825" y="3507575"/>
            <a:ext cx="903900" cy="386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a:solidFill>
                  <a:schemeClr val="dk1"/>
                </a:solidFill>
                <a:latin typeface="Montserrat"/>
                <a:ea typeface="Montserrat"/>
                <a:cs typeface="Montserrat"/>
                <a:sym typeface="Montserrat"/>
              </a:rPr>
              <a:t>Python</a:t>
            </a:r>
            <a:endParaRPr/>
          </a:p>
        </p:txBody>
      </p:sp>
      <p:sp>
        <p:nvSpPr>
          <p:cNvPr id="282" name="Google Shape;282;p9"/>
          <p:cNvSpPr txBox="1"/>
          <p:nvPr/>
        </p:nvSpPr>
        <p:spPr>
          <a:xfrm>
            <a:off x="1927275" y="3548950"/>
            <a:ext cx="1290600" cy="386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a:solidFill>
                  <a:schemeClr val="dk1"/>
                </a:solidFill>
                <a:latin typeface="Montserrat"/>
                <a:ea typeface="Montserrat"/>
                <a:cs typeface="Montserrat"/>
                <a:sym typeface="Montserrat"/>
              </a:rPr>
              <a:t>PostgreSQL</a:t>
            </a:r>
            <a:endParaRPr/>
          </a:p>
        </p:txBody>
      </p:sp>
      <p:sp>
        <p:nvSpPr>
          <p:cNvPr id="283" name="Google Shape;283;p9"/>
          <p:cNvSpPr txBox="1"/>
          <p:nvPr/>
        </p:nvSpPr>
        <p:spPr>
          <a:xfrm>
            <a:off x="3380425" y="3548950"/>
            <a:ext cx="1524600" cy="386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a:solidFill>
                  <a:schemeClr val="dk1"/>
                </a:solidFill>
                <a:latin typeface="Montserrat"/>
                <a:ea typeface="Montserrat"/>
                <a:cs typeface="Montserrat"/>
                <a:sym typeface="Montserrat"/>
              </a:rPr>
              <a:t>SQLAlchemy</a:t>
            </a:r>
            <a:endParaRPr/>
          </a:p>
        </p:txBody>
      </p:sp>
      <p:sp>
        <p:nvSpPr>
          <p:cNvPr id="284" name="Google Shape;284;p9"/>
          <p:cNvSpPr txBox="1"/>
          <p:nvPr/>
        </p:nvSpPr>
        <p:spPr>
          <a:xfrm>
            <a:off x="5143775" y="3545800"/>
            <a:ext cx="1524600" cy="386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a:solidFill>
                  <a:schemeClr val="dk1"/>
                </a:solidFill>
                <a:latin typeface="Montserrat"/>
                <a:ea typeface="Montserrat"/>
                <a:cs typeface="Montserrat"/>
                <a:sym typeface="Montserrat"/>
              </a:rPr>
              <a:t>Flask</a:t>
            </a:r>
            <a:endParaRPr/>
          </a:p>
        </p:txBody>
      </p:sp>
      <p:pic>
        <p:nvPicPr>
          <p:cNvPr id="285" name="Google Shape;285;p9"/>
          <p:cNvPicPr preferRelativeResize="0"/>
          <p:nvPr/>
        </p:nvPicPr>
        <p:blipFill rotWithShape="1">
          <a:blip r:embed="rId17">
            <a:alphaModFix/>
          </a:blip>
          <a:srcRect b="0" l="0" r="0" t="0"/>
          <a:stretch/>
        </p:blipFill>
        <p:spPr>
          <a:xfrm>
            <a:off x="10239374" y="6312745"/>
            <a:ext cx="1752600" cy="545253"/>
          </a:xfrm>
          <a:prstGeom prst="rect">
            <a:avLst/>
          </a:prstGeom>
          <a:noFill/>
          <a:ln>
            <a:noFill/>
          </a:ln>
        </p:spPr>
      </p:pic>
      <p:sp>
        <p:nvSpPr>
          <p:cNvPr id="286" name="Google Shape;286;p9"/>
          <p:cNvSpPr txBox="1"/>
          <p:nvPr/>
        </p:nvSpPr>
        <p:spPr>
          <a:xfrm>
            <a:off x="4600225" y="4458752"/>
            <a:ext cx="2532300" cy="2862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a:solidFill>
                  <a:schemeClr val="dk1"/>
                </a:solidFill>
                <a:latin typeface="Montserrat"/>
                <a:ea typeface="Montserrat"/>
                <a:cs typeface="Montserrat"/>
                <a:sym typeface="Montserrat"/>
              </a:rPr>
              <a:t>JavaScript Libraries</a:t>
            </a:r>
            <a:endParaRPr/>
          </a:p>
        </p:txBody>
      </p:sp>
    </p:spTree>
  </p:cSld>
  <p:clrMapOvr>
    <a:masterClrMapping/>
  </p:clrMapOvr>
  <p:transition spd="slow">
    <p:wipe dir="l"/>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11"/>
          <p:cNvSpPr/>
          <p:nvPr/>
        </p:nvSpPr>
        <p:spPr>
          <a:xfrm flipH="1">
            <a:off x="5825649" y="0"/>
            <a:ext cx="6366350" cy="6858000"/>
          </a:xfrm>
          <a:custGeom>
            <a:rect b="b" l="l" r="r" t="t"/>
            <a:pathLst>
              <a:path extrusionOk="0" h="6858000" w="6600824">
                <a:moveTo>
                  <a:pt x="6600824" y="0"/>
                </a:moveTo>
                <a:lnTo>
                  <a:pt x="0" y="0"/>
                </a:lnTo>
                <a:lnTo>
                  <a:pt x="0" y="6858000"/>
                </a:lnTo>
                <a:lnTo>
                  <a:pt x="5411038" y="6858000"/>
                </a:lnTo>
                <a:lnTo>
                  <a:pt x="5420618" y="6812837"/>
                </a:lnTo>
                <a:lnTo>
                  <a:pt x="5440057" y="6714647"/>
                </a:lnTo>
                <a:lnTo>
                  <a:pt x="5458107" y="6614569"/>
                </a:lnTo>
                <a:close/>
              </a:path>
            </a:pathLst>
          </a:custGeom>
          <a:solidFill>
            <a:srgbClr val="EBDECD">
              <a:alpha val="2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grpSp>
        <p:nvGrpSpPr>
          <p:cNvPr id="292" name="Google Shape;292;p11"/>
          <p:cNvGrpSpPr/>
          <p:nvPr/>
        </p:nvGrpSpPr>
        <p:grpSpPr>
          <a:xfrm>
            <a:off x="7630858" y="1641360"/>
            <a:ext cx="3541967" cy="1137102"/>
            <a:chOff x="7630858" y="1641360"/>
            <a:chExt cx="3541967" cy="1137102"/>
          </a:xfrm>
        </p:grpSpPr>
        <p:sp>
          <p:nvSpPr>
            <p:cNvPr id="293" name="Google Shape;293;p11"/>
            <p:cNvSpPr txBox="1"/>
            <p:nvPr/>
          </p:nvSpPr>
          <p:spPr>
            <a:xfrm>
              <a:off x="7630858" y="1641360"/>
              <a:ext cx="2532317" cy="286232"/>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lang="en-US">
                  <a:solidFill>
                    <a:schemeClr val="dk1"/>
                  </a:solidFill>
                  <a:latin typeface="Montserrat"/>
                  <a:ea typeface="Montserrat"/>
                  <a:cs typeface="Montserrat"/>
                  <a:sym typeface="Montserrat"/>
                </a:rPr>
                <a:t>On Groupwork</a:t>
              </a:r>
              <a:endParaRPr/>
            </a:p>
          </p:txBody>
        </p:sp>
        <p:sp>
          <p:nvSpPr>
            <p:cNvPr id="294" name="Google Shape;294;p11"/>
            <p:cNvSpPr/>
            <p:nvPr/>
          </p:nvSpPr>
          <p:spPr>
            <a:xfrm>
              <a:off x="7638795" y="1961187"/>
              <a:ext cx="3534030" cy="817275"/>
            </a:xfrm>
            <a:prstGeom prst="rect">
              <a:avLst/>
            </a:prstGeom>
            <a:noFill/>
            <a:ln>
              <a:noFill/>
            </a:ln>
          </p:spPr>
          <p:txBody>
            <a:bodyPr anchorCtr="0" anchor="t" bIns="45700" lIns="91425" spcFirstLastPara="1" rIns="91425" wrap="square" tIns="45700">
              <a:spAutoFit/>
            </a:bodyPr>
            <a:lstStyle/>
            <a:p>
              <a:pPr indent="0" lvl="0" marL="0" marR="0" rtl="0" algn="l">
                <a:lnSpc>
                  <a:spcPct val="120000"/>
                </a:lnSpc>
                <a:spcBef>
                  <a:spcPts val="0"/>
                </a:spcBef>
                <a:spcAft>
                  <a:spcPts val="0"/>
                </a:spcAft>
                <a:buNone/>
              </a:pPr>
              <a:r>
                <a:rPr b="1" lang="en-US" sz="1000">
                  <a:solidFill>
                    <a:schemeClr val="dk1"/>
                  </a:solidFill>
                  <a:latin typeface="Rubik"/>
                  <a:ea typeface="Rubik"/>
                  <a:cs typeface="Rubik"/>
                  <a:sym typeface="Rubik"/>
                </a:rPr>
                <a:t>Utilizing every team members strength </a:t>
              </a:r>
              <a:r>
                <a:rPr lang="en-US" sz="1000">
                  <a:solidFill>
                    <a:schemeClr val="dk1"/>
                  </a:solidFill>
                  <a:latin typeface="Rubik"/>
                  <a:ea typeface="Rubik"/>
                  <a:cs typeface="Rubik"/>
                  <a:sym typeface="Rubik"/>
                </a:rPr>
                <a:t>in a group project leads to </a:t>
              </a:r>
              <a:r>
                <a:rPr b="1" lang="en-US" sz="1000">
                  <a:solidFill>
                    <a:schemeClr val="dk1"/>
                  </a:solidFill>
                  <a:latin typeface="Rubik"/>
                  <a:ea typeface="Rubik"/>
                  <a:cs typeface="Rubik"/>
                  <a:sym typeface="Rubik"/>
                </a:rPr>
                <a:t>knowledge exchange </a:t>
              </a:r>
              <a:r>
                <a:rPr lang="en-US" sz="1000">
                  <a:solidFill>
                    <a:schemeClr val="dk1"/>
                  </a:solidFill>
                  <a:latin typeface="Rubik"/>
                  <a:ea typeface="Rubik"/>
                  <a:cs typeface="Rubik"/>
                  <a:sym typeface="Rubik"/>
                </a:rPr>
                <a:t>and a g</a:t>
              </a:r>
              <a:r>
                <a:rPr b="1" lang="en-US" sz="1000">
                  <a:solidFill>
                    <a:schemeClr val="dk1"/>
                  </a:solidFill>
                  <a:latin typeface="Rubik"/>
                  <a:ea typeface="Rubik"/>
                  <a:cs typeface="Rubik"/>
                  <a:sym typeface="Rubik"/>
                </a:rPr>
                <a:t>ood final outcome!</a:t>
              </a:r>
              <a:endParaRPr b="1"/>
            </a:p>
          </p:txBody>
        </p:sp>
      </p:grpSp>
      <p:sp>
        <p:nvSpPr>
          <p:cNvPr id="295" name="Google Shape;295;p11"/>
          <p:cNvSpPr txBox="1"/>
          <p:nvPr/>
        </p:nvSpPr>
        <p:spPr>
          <a:xfrm>
            <a:off x="1019176" y="1751391"/>
            <a:ext cx="4572000" cy="1754326"/>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lang="en-US" sz="4000">
                <a:solidFill>
                  <a:schemeClr val="dk1"/>
                </a:solidFill>
                <a:latin typeface="Montserrat"/>
                <a:ea typeface="Montserrat"/>
                <a:cs typeface="Montserrat"/>
                <a:sym typeface="Montserrat"/>
              </a:rPr>
              <a:t>Conclusion</a:t>
            </a:r>
            <a:endParaRPr/>
          </a:p>
        </p:txBody>
      </p:sp>
      <p:sp>
        <p:nvSpPr>
          <p:cNvPr id="296" name="Google Shape;296;p11"/>
          <p:cNvSpPr/>
          <p:nvPr/>
        </p:nvSpPr>
        <p:spPr>
          <a:xfrm>
            <a:off x="1117550" y="2778452"/>
            <a:ext cx="4572000" cy="1754400"/>
          </a:xfrm>
          <a:prstGeom prst="rect">
            <a:avLst/>
          </a:prstGeom>
          <a:noFill/>
          <a:ln>
            <a:noFill/>
          </a:ln>
        </p:spPr>
        <p:txBody>
          <a:bodyPr anchorCtr="0" anchor="t" bIns="45700" lIns="91425" spcFirstLastPara="1" rIns="91425" wrap="square" tIns="45700">
            <a:spAutoFit/>
          </a:bodyPr>
          <a:lstStyle/>
          <a:p>
            <a:pPr indent="0" lvl="0" marL="0" marR="0" rtl="0" algn="l">
              <a:lnSpc>
                <a:spcPct val="120000"/>
              </a:lnSpc>
              <a:spcBef>
                <a:spcPts val="0"/>
              </a:spcBef>
              <a:spcAft>
                <a:spcPts val="0"/>
              </a:spcAft>
              <a:buNone/>
            </a:pPr>
            <a:r>
              <a:rPr lang="en-US" sz="1600">
                <a:solidFill>
                  <a:schemeClr val="dk1"/>
                </a:solidFill>
                <a:latin typeface="Rubik"/>
                <a:ea typeface="Rubik"/>
                <a:cs typeface="Rubik"/>
                <a:sym typeface="Rubik"/>
              </a:rPr>
              <a:t>There are different aspects, namely </a:t>
            </a:r>
            <a:r>
              <a:rPr b="1" lang="en-US" sz="1600">
                <a:solidFill>
                  <a:schemeClr val="dk1"/>
                </a:solidFill>
                <a:latin typeface="Rubik"/>
                <a:ea typeface="Rubik"/>
                <a:cs typeface="Rubik"/>
                <a:sym typeface="Rubik"/>
              </a:rPr>
              <a:t>fundamental, technical, and environmental </a:t>
            </a:r>
            <a:r>
              <a:rPr b="1" lang="en-US" sz="1600">
                <a:solidFill>
                  <a:schemeClr val="dk1"/>
                </a:solidFill>
                <a:latin typeface="Rubik"/>
                <a:ea typeface="Rubik"/>
                <a:cs typeface="Rubik"/>
                <a:sym typeface="Rubik"/>
              </a:rPr>
              <a:t>considerations</a:t>
            </a:r>
            <a:r>
              <a:rPr lang="en-US" sz="1600">
                <a:solidFill>
                  <a:schemeClr val="dk1"/>
                </a:solidFill>
                <a:latin typeface="Rubik"/>
                <a:ea typeface="Rubik"/>
                <a:cs typeface="Rubik"/>
                <a:sym typeface="Rubik"/>
              </a:rPr>
              <a:t> that have to be taken into account </a:t>
            </a:r>
            <a:r>
              <a:rPr b="1" lang="en-US" sz="1600">
                <a:solidFill>
                  <a:schemeClr val="dk1"/>
                </a:solidFill>
                <a:latin typeface="Rubik"/>
                <a:ea typeface="Rubik"/>
                <a:cs typeface="Rubik"/>
                <a:sym typeface="Rubik"/>
              </a:rPr>
              <a:t>when investing in stocks. </a:t>
            </a:r>
            <a:endParaRPr b="1" sz="1600">
              <a:solidFill>
                <a:schemeClr val="dk1"/>
              </a:solidFill>
              <a:latin typeface="Rubik"/>
              <a:ea typeface="Rubik"/>
              <a:cs typeface="Rubik"/>
              <a:sym typeface="Rubik"/>
            </a:endParaRPr>
          </a:p>
          <a:p>
            <a:pPr indent="0" lvl="0" marL="0" marR="0" rtl="0" algn="l">
              <a:lnSpc>
                <a:spcPct val="120000"/>
              </a:lnSpc>
              <a:spcBef>
                <a:spcPts val="0"/>
              </a:spcBef>
              <a:spcAft>
                <a:spcPts val="0"/>
              </a:spcAft>
              <a:buNone/>
            </a:pPr>
            <a:r>
              <a:t/>
            </a:r>
            <a:endParaRPr b="1" sz="1600">
              <a:solidFill>
                <a:schemeClr val="dk1"/>
              </a:solidFill>
              <a:latin typeface="Rubik"/>
              <a:ea typeface="Rubik"/>
              <a:cs typeface="Rubik"/>
              <a:sym typeface="Rubik"/>
            </a:endParaRPr>
          </a:p>
          <a:p>
            <a:pPr indent="0" lvl="0" marL="0" marR="0" rtl="0" algn="l">
              <a:lnSpc>
                <a:spcPct val="120000"/>
              </a:lnSpc>
              <a:spcBef>
                <a:spcPts val="0"/>
              </a:spcBef>
              <a:spcAft>
                <a:spcPts val="0"/>
              </a:spcAft>
              <a:buNone/>
            </a:pPr>
            <a:r>
              <a:rPr lang="en-US" sz="1600">
                <a:solidFill>
                  <a:schemeClr val="dk1"/>
                </a:solidFill>
                <a:latin typeface="Rubik"/>
                <a:ea typeface="Rubik"/>
                <a:cs typeface="Rubik"/>
                <a:sym typeface="Rubik"/>
              </a:rPr>
              <a:t>Providing a </a:t>
            </a:r>
            <a:r>
              <a:rPr b="1" lang="en-US" sz="1600">
                <a:solidFill>
                  <a:schemeClr val="dk1"/>
                </a:solidFill>
                <a:latin typeface="Rubik"/>
                <a:ea typeface="Rubik"/>
                <a:cs typeface="Rubik"/>
                <a:sym typeface="Rubik"/>
              </a:rPr>
              <a:t>diversified portfolio</a:t>
            </a:r>
            <a:r>
              <a:rPr lang="en-US" sz="1600">
                <a:solidFill>
                  <a:schemeClr val="dk1"/>
                </a:solidFill>
                <a:latin typeface="Rubik"/>
                <a:ea typeface="Rubik"/>
                <a:cs typeface="Rubik"/>
                <a:sym typeface="Rubik"/>
              </a:rPr>
              <a:t> across e.g.industries and markets is key.  </a:t>
            </a:r>
            <a:endParaRPr sz="1600">
              <a:solidFill>
                <a:schemeClr val="dk1"/>
              </a:solidFill>
              <a:latin typeface="Rubik"/>
              <a:ea typeface="Rubik"/>
              <a:cs typeface="Rubik"/>
              <a:sym typeface="Rubik"/>
            </a:endParaRPr>
          </a:p>
        </p:txBody>
      </p:sp>
      <p:grpSp>
        <p:nvGrpSpPr>
          <p:cNvPr id="297" name="Google Shape;297;p11"/>
          <p:cNvGrpSpPr/>
          <p:nvPr/>
        </p:nvGrpSpPr>
        <p:grpSpPr>
          <a:xfrm>
            <a:off x="7630858" y="3292814"/>
            <a:ext cx="3752242" cy="1137036"/>
            <a:chOff x="7630858" y="3249126"/>
            <a:chExt cx="3752242" cy="1137036"/>
          </a:xfrm>
        </p:grpSpPr>
        <p:sp>
          <p:nvSpPr>
            <p:cNvPr id="298" name="Google Shape;298;p11"/>
            <p:cNvSpPr txBox="1"/>
            <p:nvPr/>
          </p:nvSpPr>
          <p:spPr>
            <a:xfrm>
              <a:off x="7630858" y="3249126"/>
              <a:ext cx="2532317" cy="286232"/>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lang="en-US">
                  <a:solidFill>
                    <a:schemeClr val="dk1"/>
                  </a:solidFill>
                  <a:latin typeface="Montserrat"/>
                  <a:ea typeface="Montserrat"/>
                  <a:cs typeface="Montserrat"/>
                  <a:sym typeface="Montserrat"/>
                </a:rPr>
                <a:t>Limitations </a:t>
              </a:r>
              <a:endParaRPr/>
            </a:p>
          </p:txBody>
        </p:sp>
        <p:sp>
          <p:nvSpPr>
            <p:cNvPr id="299" name="Google Shape;299;p11"/>
            <p:cNvSpPr/>
            <p:nvPr/>
          </p:nvSpPr>
          <p:spPr>
            <a:xfrm>
              <a:off x="7638800" y="3568962"/>
              <a:ext cx="3744300" cy="817200"/>
            </a:xfrm>
            <a:prstGeom prst="rect">
              <a:avLst/>
            </a:prstGeom>
            <a:noFill/>
            <a:ln>
              <a:noFill/>
            </a:ln>
          </p:spPr>
          <p:txBody>
            <a:bodyPr anchorCtr="0" anchor="t" bIns="45700" lIns="91425" spcFirstLastPara="1" rIns="91425" wrap="square" tIns="45700">
              <a:spAutoFit/>
            </a:bodyPr>
            <a:lstStyle/>
            <a:p>
              <a:pPr indent="0" lvl="0" marL="0" marR="0" rtl="0" algn="l">
                <a:lnSpc>
                  <a:spcPct val="120000"/>
                </a:lnSpc>
                <a:spcBef>
                  <a:spcPts val="0"/>
                </a:spcBef>
                <a:spcAft>
                  <a:spcPts val="0"/>
                </a:spcAft>
                <a:buNone/>
              </a:pPr>
              <a:r>
                <a:rPr b="1" lang="en-US" sz="1000">
                  <a:solidFill>
                    <a:schemeClr val="dk1"/>
                  </a:solidFill>
                  <a:latin typeface="Rubik"/>
                  <a:ea typeface="Rubik"/>
                  <a:cs typeface="Rubik"/>
                  <a:sym typeface="Rubik"/>
                </a:rPr>
                <a:t>Limited Data</a:t>
              </a:r>
              <a:r>
                <a:rPr lang="en-US" sz="1000">
                  <a:solidFill>
                    <a:schemeClr val="dk1"/>
                  </a:solidFill>
                  <a:latin typeface="Rubik"/>
                  <a:ea typeface="Rubik"/>
                  <a:cs typeface="Rubik"/>
                  <a:sym typeface="Rubik"/>
                </a:rPr>
                <a:t> on ESG score, P/E ratio &amp; Dividend Percent</a:t>
              </a:r>
              <a:endParaRPr sz="1000">
                <a:solidFill>
                  <a:schemeClr val="dk1"/>
                </a:solidFill>
                <a:latin typeface="Rubik"/>
                <a:ea typeface="Rubik"/>
                <a:cs typeface="Rubik"/>
                <a:sym typeface="Rubik"/>
              </a:endParaRPr>
            </a:p>
            <a:p>
              <a:pPr indent="0" lvl="0" marL="0" marR="0" rtl="0" algn="l">
                <a:lnSpc>
                  <a:spcPct val="120000"/>
                </a:lnSpc>
                <a:spcBef>
                  <a:spcPts val="0"/>
                </a:spcBef>
                <a:spcAft>
                  <a:spcPts val="0"/>
                </a:spcAft>
                <a:buNone/>
              </a:pPr>
              <a:r>
                <a:t/>
              </a:r>
              <a:endParaRPr sz="1000">
                <a:solidFill>
                  <a:schemeClr val="dk1"/>
                </a:solidFill>
                <a:latin typeface="Rubik"/>
                <a:ea typeface="Rubik"/>
                <a:cs typeface="Rubik"/>
                <a:sym typeface="Rubik"/>
              </a:endParaRPr>
            </a:p>
            <a:p>
              <a:pPr indent="0" lvl="0" marL="0" marR="0" rtl="0" algn="l">
                <a:lnSpc>
                  <a:spcPct val="120000"/>
                </a:lnSpc>
                <a:spcBef>
                  <a:spcPts val="0"/>
                </a:spcBef>
                <a:spcAft>
                  <a:spcPts val="0"/>
                </a:spcAft>
                <a:buNone/>
              </a:pPr>
              <a:r>
                <a:rPr b="1" lang="en-US" sz="1000">
                  <a:solidFill>
                    <a:schemeClr val="dk1"/>
                  </a:solidFill>
                  <a:latin typeface="Rubik"/>
                  <a:ea typeface="Rubik"/>
                  <a:cs typeface="Rubik"/>
                  <a:sym typeface="Rubik"/>
                </a:rPr>
                <a:t>More data </a:t>
              </a:r>
              <a:r>
                <a:rPr lang="en-US" sz="1000">
                  <a:solidFill>
                    <a:schemeClr val="dk1"/>
                  </a:solidFill>
                  <a:latin typeface="Rubik"/>
                  <a:ea typeface="Rubik"/>
                  <a:cs typeface="Rubik"/>
                  <a:sym typeface="Rubik"/>
                </a:rPr>
                <a:t>was available on </a:t>
              </a:r>
              <a:r>
                <a:rPr b="1" lang="en-US" sz="1000">
                  <a:solidFill>
                    <a:schemeClr val="dk1"/>
                  </a:solidFill>
                  <a:latin typeface="Rubik"/>
                  <a:ea typeface="Rubik"/>
                  <a:cs typeface="Rubik"/>
                  <a:sym typeface="Rubik"/>
                </a:rPr>
                <a:t>US based companies</a:t>
              </a:r>
              <a:r>
                <a:rPr lang="en-US" sz="1000">
                  <a:solidFill>
                    <a:schemeClr val="dk1"/>
                  </a:solidFill>
                  <a:latin typeface="Rubik"/>
                  <a:ea typeface="Rubik"/>
                  <a:cs typeface="Rubik"/>
                  <a:sym typeface="Rubik"/>
                </a:rPr>
                <a:t> - might lead to bias </a:t>
              </a:r>
              <a:endParaRPr sz="1000">
                <a:solidFill>
                  <a:schemeClr val="dk1"/>
                </a:solidFill>
                <a:latin typeface="Rubik"/>
                <a:ea typeface="Rubik"/>
                <a:cs typeface="Rubik"/>
                <a:sym typeface="Rubik"/>
              </a:endParaRPr>
            </a:p>
          </p:txBody>
        </p:sp>
      </p:grpSp>
      <p:grpSp>
        <p:nvGrpSpPr>
          <p:cNvPr id="300" name="Google Shape;300;p11"/>
          <p:cNvGrpSpPr/>
          <p:nvPr/>
        </p:nvGrpSpPr>
        <p:grpSpPr>
          <a:xfrm>
            <a:off x="7630858" y="4944267"/>
            <a:ext cx="3541942" cy="1576536"/>
            <a:chOff x="7630858" y="4856892"/>
            <a:chExt cx="3541942" cy="1576536"/>
          </a:xfrm>
        </p:grpSpPr>
        <p:sp>
          <p:nvSpPr>
            <p:cNvPr id="301" name="Google Shape;301;p11"/>
            <p:cNvSpPr txBox="1"/>
            <p:nvPr/>
          </p:nvSpPr>
          <p:spPr>
            <a:xfrm>
              <a:off x="7630858" y="4856892"/>
              <a:ext cx="2532317" cy="286232"/>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lang="en-US">
                  <a:solidFill>
                    <a:schemeClr val="dk1"/>
                  </a:solidFill>
                  <a:latin typeface="Montserrat"/>
                  <a:ea typeface="Montserrat"/>
                  <a:cs typeface="Montserrat"/>
                  <a:sym typeface="Montserrat"/>
                </a:rPr>
                <a:t>Outlook</a:t>
              </a:r>
              <a:endParaRPr/>
            </a:p>
          </p:txBody>
        </p:sp>
        <p:sp>
          <p:nvSpPr>
            <p:cNvPr id="302" name="Google Shape;302;p11"/>
            <p:cNvSpPr/>
            <p:nvPr/>
          </p:nvSpPr>
          <p:spPr>
            <a:xfrm>
              <a:off x="7638800" y="5176728"/>
              <a:ext cx="3534000" cy="1256700"/>
            </a:xfrm>
            <a:prstGeom prst="rect">
              <a:avLst/>
            </a:prstGeom>
            <a:noFill/>
            <a:ln>
              <a:noFill/>
            </a:ln>
          </p:spPr>
          <p:txBody>
            <a:bodyPr anchorCtr="0" anchor="t" bIns="45700" lIns="91425" spcFirstLastPara="1" rIns="91425" wrap="square" tIns="45700">
              <a:spAutoFit/>
            </a:bodyPr>
            <a:lstStyle/>
            <a:p>
              <a:pPr indent="0" lvl="0" marL="0" marR="0" rtl="0" algn="l">
                <a:lnSpc>
                  <a:spcPct val="120000"/>
                </a:lnSpc>
                <a:spcBef>
                  <a:spcPts val="0"/>
                </a:spcBef>
                <a:spcAft>
                  <a:spcPts val="0"/>
                </a:spcAft>
                <a:buNone/>
              </a:pPr>
              <a:r>
                <a:rPr b="1" lang="en-US" sz="1000">
                  <a:solidFill>
                    <a:schemeClr val="dk1"/>
                  </a:solidFill>
                  <a:latin typeface="Rubik"/>
                  <a:ea typeface="Rubik"/>
                  <a:cs typeface="Rubik"/>
                  <a:sym typeface="Rubik"/>
                </a:rPr>
                <a:t>Improving the mobile version </a:t>
              </a:r>
              <a:r>
                <a:rPr lang="en-US" sz="1000">
                  <a:solidFill>
                    <a:schemeClr val="dk1"/>
                  </a:solidFill>
                  <a:latin typeface="Rubik"/>
                  <a:ea typeface="Rubik"/>
                  <a:cs typeface="Rubik"/>
                  <a:sym typeface="Rubik"/>
                </a:rPr>
                <a:t>of the Stock Inspector</a:t>
              </a:r>
              <a:endParaRPr sz="1000">
                <a:solidFill>
                  <a:schemeClr val="dk1"/>
                </a:solidFill>
                <a:latin typeface="Rubik"/>
                <a:ea typeface="Rubik"/>
                <a:cs typeface="Rubik"/>
                <a:sym typeface="Rubik"/>
              </a:endParaRPr>
            </a:p>
            <a:p>
              <a:pPr indent="0" lvl="0" marL="0" marR="0" rtl="0" algn="l">
                <a:lnSpc>
                  <a:spcPct val="120000"/>
                </a:lnSpc>
                <a:spcBef>
                  <a:spcPts val="0"/>
                </a:spcBef>
                <a:spcAft>
                  <a:spcPts val="0"/>
                </a:spcAft>
                <a:buNone/>
              </a:pPr>
              <a:r>
                <a:t/>
              </a:r>
              <a:endParaRPr sz="1000">
                <a:solidFill>
                  <a:schemeClr val="dk1"/>
                </a:solidFill>
                <a:latin typeface="Rubik"/>
                <a:ea typeface="Rubik"/>
                <a:cs typeface="Rubik"/>
                <a:sym typeface="Rubik"/>
              </a:endParaRPr>
            </a:p>
            <a:p>
              <a:pPr indent="0" lvl="0" marL="0" marR="0" rtl="0" algn="l">
                <a:lnSpc>
                  <a:spcPct val="120000"/>
                </a:lnSpc>
                <a:spcBef>
                  <a:spcPts val="0"/>
                </a:spcBef>
                <a:spcAft>
                  <a:spcPts val="0"/>
                </a:spcAft>
                <a:buNone/>
              </a:pPr>
              <a:r>
                <a:rPr b="1" lang="en-US" sz="1000">
                  <a:solidFill>
                    <a:schemeClr val="dk1"/>
                  </a:solidFill>
                  <a:latin typeface="Rubik"/>
                  <a:ea typeface="Rubik"/>
                  <a:cs typeface="Rubik"/>
                  <a:sym typeface="Rubik"/>
                </a:rPr>
                <a:t>Candlestick chart</a:t>
              </a:r>
              <a:r>
                <a:rPr lang="en-US" sz="1000">
                  <a:solidFill>
                    <a:schemeClr val="dk1"/>
                  </a:solidFill>
                  <a:latin typeface="Rubik"/>
                  <a:ea typeface="Rubik"/>
                  <a:cs typeface="Rubik"/>
                  <a:sym typeface="Rubik"/>
                </a:rPr>
                <a:t> could be added</a:t>
              </a:r>
              <a:endParaRPr sz="1000">
                <a:solidFill>
                  <a:schemeClr val="dk1"/>
                </a:solidFill>
                <a:latin typeface="Rubik"/>
                <a:ea typeface="Rubik"/>
                <a:cs typeface="Rubik"/>
                <a:sym typeface="Rubik"/>
              </a:endParaRPr>
            </a:p>
            <a:p>
              <a:pPr indent="0" lvl="0" marL="0" marR="0" rtl="0" algn="l">
                <a:lnSpc>
                  <a:spcPct val="120000"/>
                </a:lnSpc>
                <a:spcBef>
                  <a:spcPts val="0"/>
                </a:spcBef>
                <a:spcAft>
                  <a:spcPts val="0"/>
                </a:spcAft>
                <a:buNone/>
              </a:pPr>
              <a:r>
                <a:t/>
              </a:r>
              <a:endParaRPr sz="1000">
                <a:solidFill>
                  <a:schemeClr val="dk1"/>
                </a:solidFill>
                <a:latin typeface="Rubik"/>
                <a:ea typeface="Rubik"/>
                <a:cs typeface="Rubik"/>
                <a:sym typeface="Rubik"/>
              </a:endParaRPr>
            </a:p>
            <a:p>
              <a:pPr indent="0" lvl="0" marL="0" marR="0" rtl="0" algn="l">
                <a:lnSpc>
                  <a:spcPct val="120000"/>
                </a:lnSpc>
                <a:spcBef>
                  <a:spcPts val="0"/>
                </a:spcBef>
                <a:spcAft>
                  <a:spcPts val="0"/>
                </a:spcAft>
                <a:buNone/>
              </a:pPr>
              <a:r>
                <a:rPr b="1" lang="en-US" sz="1000">
                  <a:solidFill>
                    <a:schemeClr val="dk1"/>
                  </a:solidFill>
                  <a:latin typeface="Rubik"/>
                  <a:ea typeface="Rubik"/>
                  <a:cs typeface="Rubik"/>
                  <a:sym typeface="Rubik"/>
                </a:rPr>
                <a:t>ESG score </a:t>
              </a:r>
              <a:r>
                <a:rPr lang="en-US" sz="1000">
                  <a:solidFill>
                    <a:schemeClr val="dk1"/>
                  </a:solidFill>
                  <a:latin typeface="Rubik"/>
                  <a:ea typeface="Rubik"/>
                  <a:cs typeface="Rubik"/>
                  <a:sym typeface="Rubik"/>
                </a:rPr>
                <a:t>could be split up in </a:t>
              </a:r>
              <a:r>
                <a:rPr b="1" lang="en-US" sz="1000">
                  <a:solidFill>
                    <a:schemeClr val="dk1"/>
                  </a:solidFill>
                  <a:latin typeface="Rubik"/>
                  <a:ea typeface="Rubik"/>
                  <a:cs typeface="Rubik"/>
                  <a:sym typeface="Rubik"/>
                </a:rPr>
                <a:t>E, S and G</a:t>
              </a:r>
              <a:r>
                <a:rPr lang="en-US" sz="1000">
                  <a:solidFill>
                    <a:schemeClr val="dk1"/>
                  </a:solidFill>
                  <a:latin typeface="Rubik"/>
                  <a:ea typeface="Rubik"/>
                  <a:cs typeface="Rubik"/>
                  <a:sym typeface="Rubik"/>
                </a:rPr>
                <a:t> scores </a:t>
              </a:r>
              <a:r>
                <a:rPr lang="en-US" sz="1000">
                  <a:solidFill>
                    <a:schemeClr val="dk1"/>
                  </a:solidFill>
                  <a:latin typeface="Rubik"/>
                  <a:ea typeface="Rubik"/>
                  <a:cs typeface="Rubik"/>
                  <a:sym typeface="Rubik"/>
                </a:rPr>
                <a:t>separately</a:t>
              </a:r>
              <a:endParaRPr sz="1000">
                <a:solidFill>
                  <a:schemeClr val="dk1"/>
                </a:solidFill>
                <a:latin typeface="Rubik"/>
                <a:ea typeface="Rubik"/>
                <a:cs typeface="Rubik"/>
                <a:sym typeface="Rubik"/>
              </a:endParaRPr>
            </a:p>
          </p:txBody>
        </p:sp>
      </p:grpSp>
      <p:cxnSp>
        <p:nvCxnSpPr>
          <p:cNvPr id="303" name="Google Shape;303;p11"/>
          <p:cNvCxnSpPr/>
          <p:nvPr/>
        </p:nvCxnSpPr>
        <p:spPr>
          <a:xfrm>
            <a:off x="7113588" y="1767840"/>
            <a:ext cx="261987" cy="0"/>
          </a:xfrm>
          <a:prstGeom prst="straightConnector1">
            <a:avLst/>
          </a:prstGeom>
          <a:noFill/>
          <a:ln cap="flat" cmpd="sng" w="38100">
            <a:solidFill>
              <a:schemeClr val="accent1"/>
            </a:solidFill>
            <a:prstDash val="solid"/>
            <a:miter lim="800000"/>
            <a:headEnd len="sm" w="sm" type="none"/>
            <a:tailEnd len="sm" w="sm" type="none"/>
          </a:ln>
        </p:spPr>
      </p:cxnSp>
      <p:cxnSp>
        <p:nvCxnSpPr>
          <p:cNvPr id="304" name="Google Shape;304;p11"/>
          <p:cNvCxnSpPr/>
          <p:nvPr/>
        </p:nvCxnSpPr>
        <p:spPr>
          <a:xfrm>
            <a:off x="7113588" y="3429000"/>
            <a:ext cx="261987" cy="0"/>
          </a:xfrm>
          <a:prstGeom prst="straightConnector1">
            <a:avLst/>
          </a:prstGeom>
          <a:noFill/>
          <a:ln cap="flat" cmpd="sng" w="38100">
            <a:solidFill>
              <a:schemeClr val="accent1"/>
            </a:solidFill>
            <a:prstDash val="solid"/>
            <a:miter lim="800000"/>
            <a:headEnd len="sm" w="sm" type="none"/>
            <a:tailEnd len="sm" w="sm" type="none"/>
          </a:ln>
        </p:spPr>
      </p:cxnSp>
      <p:cxnSp>
        <p:nvCxnSpPr>
          <p:cNvPr id="305" name="Google Shape;305;p11"/>
          <p:cNvCxnSpPr/>
          <p:nvPr/>
        </p:nvCxnSpPr>
        <p:spPr>
          <a:xfrm>
            <a:off x="7113588" y="5097780"/>
            <a:ext cx="261987" cy="0"/>
          </a:xfrm>
          <a:prstGeom prst="straightConnector1">
            <a:avLst/>
          </a:prstGeom>
          <a:noFill/>
          <a:ln cap="flat" cmpd="sng" w="38100">
            <a:solidFill>
              <a:schemeClr val="accent1"/>
            </a:solidFill>
            <a:prstDash val="solid"/>
            <a:miter lim="800000"/>
            <a:headEnd len="sm" w="sm" type="none"/>
            <a:tailEnd len="sm" w="sm" type="none"/>
          </a:ln>
        </p:spPr>
      </p:cxnSp>
      <p:pic>
        <p:nvPicPr>
          <p:cNvPr id="306" name="Google Shape;306;p11"/>
          <p:cNvPicPr preferRelativeResize="0"/>
          <p:nvPr/>
        </p:nvPicPr>
        <p:blipFill rotWithShape="1">
          <a:blip r:embed="rId3">
            <a:alphaModFix/>
          </a:blip>
          <a:srcRect b="0" l="0" r="0" t="0"/>
          <a:stretch/>
        </p:blipFill>
        <p:spPr>
          <a:xfrm>
            <a:off x="219399" y="157420"/>
            <a:ext cx="1752600" cy="545253"/>
          </a:xfrm>
          <a:prstGeom prst="rect">
            <a:avLst/>
          </a:prstGeom>
          <a:noFill/>
          <a:ln>
            <a:noFill/>
          </a:ln>
        </p:spPr>
      </p:pic>
    </p:spTree>
  </p:cSld>
  <p:clrMapOvr>
    <a:masterClrMapping/>
  </p:clrMapOvr>
  <p:transition spd="slow">
    <p:wipe dir="l"/>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pic>
        <p:nvPicPr>
          <p:cNvPr id="311" name="Google Shape;311;p18"/>
          <p:cNvPicPr preferRelativeResize="0"/>
          <p:nvPr/>
        </p:nvPicPr>
        <p:blipFill>
          <a:blip r:embed="rId3">
            <a:alphaModFix/>
          </a:blip>
          <a:stretch>
            <a:fillRect/>
          </a:stretch>
        </p:blipFill>
        <p:spPr>
          <a:xfrm>
            <a:off x="-1525" y="0"/>
            <a:ext cx="12191999" cy="6858000"/>
          </a:xfrm>
          <a:prstGeom prst="rect">
            <a:avLst/>
          </a:prstGeom>
          <a:noFill/>
          <a:ln>
            <a:noFill/>
          </a:ln>
        </p:spPr>
      </p:pic>
      <p:sp>
        <p:nvSpPr>
          <p:cNvPr id="312" name="Google Shape;312;p18"/>
          <p:cNvSpPr/>
          <p:nvPr/>
        </p:nvSpPr>
        <p:spPr>
          <a:xfrm rot="10800000">
            <a:off x="8636718" y="2791186"/>
            <a:ext cx="3555282" cy="4066813"/>
          </a:xfrm>
          <a:custGeom>
            <a:rect b="b" l="l" r="r" t="t"/>
            <a:pathLst>
              <a:path extrusionOk="0" h="5439" w="4754">
                <a:moveTo>
                  <a:pt x="1487" y="5439"/>
                </a:moveTo>
                <a:lnTo>
                  <a:pt x="0" y="5439"/>
                </a:lnTo>
                <a:lnTo>
                  <a:pt x="0" y="0"/>
                </a:lnTo>
                <a:lnTo>
                  <a:pt x="4754" y="0"/>
                </a:lnTo>
                <a:lnTo>
                  <a:pt x="3931" y="3503"/>
                </a:lnTo>
                <a:lnTo>
                  <a:pt x="3931" y="3503"/>
                </a:lnTo>
                <a:lnTo>
                  <a:pt x="3918" y="3556"/>
                </a:lnTo>
                <a:lnTo>
                  <a:pt x="3904" y="3608"/>
                </a:lnTo>
                <a:lnTo>
                  <a:pt x="3889" y="3660"/>
                </a:lnTo>
                <a:lnTo>
                  <a:pt x="3872" y="3712"/>
                </a:lnTo>
                <a:lnTo>
                  <a:pt x="3855" y="3762"/>
                </a:lnTo>
                <a:lnTo>
                  <a:pt x="3837" y="3812"/>
                </a:lnTo>
                <a:lnTo>
                  <a:pt x="3817" y="3862"/>
                </a:lnTo>
                <a:lnTo>
                  <a:pt x="3797" y="3911"/>
                </a:lnTo>
                <a:lnTo>
                  <a:pt x="3776" y="3960"/>
                </a:lnTo>
                <a:lnTo>
                  <a:pt x="3754" y="4009"/>
                </a:lnTo>
                <a:lnTo>
                  <a:pt x="3731" y="4056"/>
                </a:lnTo>
                <a:lnTo>
                  <a:pt x="3707" y="4102"/>
                </a:lnTo>
                <a:lnTo>
                  <a:pt x="3681" y="4150"/>
                </a:lnTo>
                <a:lnTo>
                  <a:pt x="3655" y="4194"/>
                </a:lnTo>
                <a:lnTo>
                  <a:pt x="3628" y="4240"/>
                </a:lnTo>
                <a:lnTo>
                  <a:pt x="3600" y="4283"/>
                </a:lnTo>
                <a:lnTo>
                  <a:pt x="3572" y="4328"/>
                </a:lnTo>
                <a:lnTo>
                  <a:pt x="3543" y="4371"/>
                </a:lnTo>
                <a:lnTo>
                  <a:pt x="3511" y="4413"/>
                </a:lnTo>
                <a:lnTo>
                  <a:pt x="3481" y="4454"/>
                </a:lnTo>
                <a:lnTo>
                  <a:pt x="3448" y="4496"/>
                </a:lnTo>
                <a:lnTo>
                  <a:pt x="3417" y="4536"/>
                </a:lnTo>
                <a:lnTo>
                  <a:pt x="3382" y="4575"/>
                </a:lnTo>
                <a:lnTo>
                  <a:pt x="3348" y="4614"/>
                </a:lnTo>
                <a:lnTo>
                  <a:pt x="3313" y="4653"/>
                </a:lnTo>
                <a:lnTo>
                  <a:pt x="3277" y="4689"/>
                </a:lnTo>
                <a:lnTo>
                  <a:pt x="3240" y="4726"/>
                </a:lnTo>
                <a:lnTo>
                  <a:pt x="3202" y="4762"/>
                </a:lnTo>
                <a:lnTo>
                  <a:pt x="3165" y="4796"/>
                </a:lnTo>
                <a:lnTo>
                  <a:pt x="3126" y="4831"/>
                </a:lnTo>
                <a:lnTo>
                  <a:pt x="3086" y="4864"/>
                </a:lnTo>
                <a:lnTo>
                  <a:pt x="3046" y="4897"/>
                </a:lnTo>
                <a:lnTo>
                  <a:pt x="3006" y="4929"/>
                </a:lnTo>
                <a:lnTo>
                  <a:pt x="2964" y="4959"/>
                </a:lnTo>
                <a:lnTo>
                  <a:pt x="2922" y="4989"/>
                </a:lnTo>
                <a:lnTo>
                  <a:pt x="2879" y="5018"/>
                </a:lnTo>
                <a:lnTo>
                  <a:pt x="2836" y="5046"/>
                </a:lnTo>
                <a:lnTo>
                  <a:pt x="2792" y="5074"/>
                </a:lnTo>
                <a:lnTo>
                  <a:pt x="2747" y="5100"/>
                </a:lnTo>
                <a:lnTo>
                  <a:pt x="2702" y="5125"/>
                </a:lnTo>
                <a:lnTo>
                  <a:pt x="2656" y="5150"/>
                </a:lnTo>
                <a:lnTo>
                  <a:pt x="2611" y="5174"/>
                </a:lnTo>
                <a:lnTo>
                  <a:pt x="2565" y="5197"/>
                </a:lnTo>
                <a:lnTo>
                  <a:pt x="2517" y="5219"/>
                </a:lnTo>
                <a:lnTo>
                  <a:pt x="2470" y="5239"/>
                </a:lnTo>
                <a:lnTo>
                  <a:pt x="2421" y="5259"/>
                </a:lnTo>
                <a:lnTo>
                  <a:pt x="2372" y="5278"/>
                </a:lnTo>
                <a:lnTo>
                  <a:pt x="2323" y="5296"/>
                </a:lnTo>
                <a:lnTo>
                  <a:pt x="2274" y="5312"/>
                </a:lnTo>
                <a:lnTo>
                  <a:pt x="2224" y="5329"/>
                </a:lnTo>
                <a:lnTo>
                  <a:pt x="2174" y="5344"/>
                </a:lnTo>
                <a:lnTo>
                  <a:pt x="2122" y="5358"/>
                </a:lnTo>
                <a:lnTo>
                  <a:pt x="2072" y="5370"/>
                </a:lnTo>
                <a:lnTo>
                  <a:pt x="2020" y="5383"/>
                </a:lnTo>
                <a:lnTo>
                  <a:pt x="1968" y="5393"/>
                </a:lnTo>
                <a:lnTo>
                  <a:pt x="1917" y="5403"/>
                </a:lnTo>
                <a:lnTo>
                  <a:pt x="1863" y="5411"/>
                </a:lnTo>
                <a:lnTo>
                  <a:pt x="1810" y="5419"/>
                </a:lnTo>
                <a:lnTo>
                  <a:pt x="1757" y="5424"/>
                </a:lnTo>
                <a:lnTo>
                  <a:pt x="1704" y="5430"/>
                </a:lnTo>
                <a:lnTo>
                  <a:pt x="1651" y="5434"/>
                </a:lnTo>
                <a:lnTo>
                  <a:pt x="1596" y="5437"/>
                </a:lnTo>
                <a:lnTo>
                  <a:pt x="1542" y="5439"/>
                </a:lnTo>
                <a:lnTo>
                  <a:pt x="1487" y="5439"/>
                </a:lnTo>
                <a:lnTo>
                  <a:pt x="1487" y="5439"/>
                </a:lnTo>
                <a:close/>
              </a:path>
            </a:pathLst>
          </a:custGeom>
          <a:solidFill>
            <a:schemeClr val="accent3">
              <a:alpha val="29803"/>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313" name="Google Shape;313;p18"/>
          <p:cNvSpPr txBox="1"/>
          <p:nvPr/>
        </p:nvSpPr>
        <p:spPr>
          <a:xfrm>
            <a:off x="0" y="-10"/>
            <a:ext cx="4564200" cy="208680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en-US" sz="3800">
                <a:solidFill>
                  <a:schemeClr val="dk1"/>
                </a:solidFill>
                <a:latin typeface="Montserrat"/>
                <a:ea typeface="Montserrat"/>
                <a:cs typeface="Montserrat"/>
                <a:sym typeface="Montserrat"/>
              </a:rPr>
              <a:t>Thanks for Investing </a:t>
            </a:r>
            <a:endParaRPr b="1" sz="3800">
              <a:solidFill>
                <a:schemeClr val="dk1"/>
              </a:solidFill>
              <a:latin typeface="Montserrat"/>
              <a:ea typeface="Montserrat"/>
              <a:cs typeface="Montserrat"/>
              <a:sym typeface="Montserrat"/>
            </a:endParaRPr>
          </a:p>
          <a:p>
            <a:pPr indent="0" lvl="0" marL="0" marR="0" rtl="0" algn="l">
              <a:lnSpc>
                <a:spcPct val="90000"/>
              </a:lnSpc>
              <a:spcBef>
                <a:spcPts val="0"/>
              </a:spcBef>
              <a:spcAft>
                <a:spcPts val="0"/>
              </a:spcAft>
              <a:buNone/>
            </a:pPr>
            <a:r>
              <a:rPr b="1" lang="en-US" sz="3800">
                <a:solidFill>
                  <a:schemeClr val="dk1"/>
                </a:solidFill>
                <a:latin typeface="Montserrat"/>
                <a:ea typeface="Montserrat"/>
                <a:cs typeface="Montserrat"/>
                <a:sym typeface="Montserrat"/>
              </a:rPr>
              <a:t>with us!</a:t>
            </a:r>
            <a:endParaRPr b="1" sz="400"/>
          </a:p>
        </p:txBody>
      </p:sp>
    </p:spTree>
  </p:cSld>
  <p:clrMapOvr>
    <a:masterClrMapping/>
  </p:clrMapOvr>
  <p:transition spd="slow">
    <p:wipe dir="l"/>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2"/>
          <p:cNvSpPr/>
          <p:nvPr/>
        </p:nvSpPr>
        <p:spPr>
          <a:xfrm>
            <a:off x="2859314" y="0"/>
            <a:ext cx="9332686" cy="2705100"/>
          </a:xfrm>
          <a:custGeom>
            <a:rect b="b" l="l" r="r" t="t"/>
            <a:pathLst>
              <a:path extrusionOk="0" h="3657600" w="6803157">
                <a:moveTo>
                  <a:pt x="0" y="0"/>
                </a:moveTo>
                <a:lnTo>
                  <a:pt x="6803157" y="0"/>
                </a:lnTo>
                <a:lnTo>
                  <a:pt x="6803157" y="3657600"/>
                </a:lnTo>
                <a:lnTo>
                  <a:pt x="2999418" y="3657600"/>
                </a:lnTo>
                <a:lnTo>
                  <a:pt x="2933888" y="3653860"/>
                </a:lnTo>
                <a:lnTo>
                  <a:pt x="2866485" y="3651990"/>
                </a:lnTo>
                <a:lnTo>
                  <a:pt x="2802827" y="3646380"/>
                </a:lnTo>
                <a:lnTo>
                  <a:pt x="2737297" y="3638901"/>
                </a:lnTo>
                <a:lnTo>
                  <a:pt x="2673639" y="3627681"/>
                </a:lnTo>
                <a:lnTo>
                  <a:pt x="2608109" y="3614592"/>
                </a:lnTo>
                <a:lnTo>
                  <a:pt x="2544451" y="3599632"/>
                </a:lnTo>
                <a:lnTo>
                  <a:pt x="2482665" y="3584673"/>
                </a:lnTo>
                <a:lnTo>
                  <a:pt x="2420879" y="3565973"/>
                </a:lnTo>
                <a:lnTo>
                  <a:pt x="2359093" y="3543534"/>
                </a:lnTo>
                <a:lnTo>
                  <a:pt x="2299180" y="3519225"/>
                </a:lnTo>
                <a:lnTo>
                  <a:pt x="2239266" y="3494915"/>
                </a:lnTo>
                <a:lnTo>
                  <a:pt x="2181225" y="3468736"/>
                </a:lnTo>
                <a:lnTo>
                  <a:pt x="2125056" y="3438817"/>
                </a:lnTo>
                <a:lnTo>
                  <a:pt x="2067015" y="3408899"/>
                </a:lnTo>
                <a:lnTo>
                  <a:pt x="2014591" y="3377109"/>
                </a:lnTo>
                <a:lnTo>
                  <a:pt x="1960294" y="3343450"/>
                </a:lnTo>
                <a:lnTo>
                  <a:pt x="1905998" y="3304182"/>
                </a:lnTo>
                <a:lnTo>
                  <a:pt x="1855446" y="3266783"/>
                </a:lnTo>
                <a:lnTo>
                  <a:pt x="1804894" y="3227514"/>
                </a:lnTo>
                <a:lnTo>
                  <a:pt x="1756214" y="3186376"/>
                </a:lnTo>
                <a:lnTo>
                  <a:pt x="1707534" y="3143367"/>
                </a:lnTo>
                <a:lnTo>
                  <a:pt x="1662599" y="3098488"/>
                </a:lnTo>
                <a:lnTo>
                  <a:pt x="1619536" y="3051740"/>
                </a:lnTo>
                <a:lnTo>
                  <a:pt x="1576473" y="3003122"/>
                </a:lnTo>
                <a:lnTo>
                  <a:pt x="1533411" y="2952634"/>
                </a:lnTo>
                <a:lnTo>
                  <a:pt x="1492220" y="2902145"/>
                </a:lnTo>
                <a:lnTo>
                  <a:pt x="1454774" y="2847917"/>
                </a:lnTo>
                <a:lnTo>
                  <a:pt x="1419201" y="2793689"/>
                </a:lnTo>
                <a:lnTo>
                  <a:pt x="1385499" y="2737590"/>
                </a:lnTo>
                <a:lnTo>
                  <a:pt x="1351798" y="2681492"/>
                </a:lnTo>
                <a:lnTo>
                  <a:pt x="1319969" y="2621654"/>
                </a:lnTo>
                <a:close/>
              </a:path>
            </a:pathLst>
          </a:custGeom>
          <a:solidFill>
            <a:srgbClr val="EBDEC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highlight>
                <a:srgbClr val="EBDECD"/>
              </a:highlight>
              <a:latin typeface="Rubik"/>
              <a:ea typeface="Rubik"/>
              <a:cs typeface="Rubik"/>
              <a:sym typeface="Rubik"/>
            </a:endParaRPr>
          </a:p>
        </p:txBody>
      </p:sp>
      <p:sp>
        <p:nvSpPr>
          <p:cNvPr id="67" name="Google Shape;67;p2"/>
          <p:cNvSpPr/>
          <p:nvPr/>
        </p:nvSpPr>
        <p:spPr>
          <a:xfrm flipH="1">
            <a:off x="-1" y="6164366"/>
            <a:ext cx="4062413" cy="693634"/>
          </a:xfrm>
          <a:custGeom>
            <a:rect b="b" l="l" r="r" t="t"/>
            <a:pathLst>
              <a:path extrusionOk="0" h="2309" w="6755">
                <a:moveTo>
                  <a:pt x="6755" y="0"/>
                </a:moveTo>
                <a:lnTo>
                  <a:pt x="1843" y="0"/>
                </a:lnTo>
                <a:lnTo>
                  <a:pt x="1843" y="0"/>
                </a:lnTo>
                <a:lnTo>
                  <a:pt x="1793" y="0"/>
                </a:lnTo>
                <a:lnTo>
                  <a:pt x="1742" y="3"/>
                </a:lnTo>
                <a:lnTo>
                  <a:pt x="1693" y="9"/>
                </a:lnTo>
                <a:lnTo>
                  <a:pt x="1643" y="15"/>
                </a:lnTo>
                <a:lnTo>
                  <a:pt x="1594" y="23"/>
                </a:lnTo>
                <a:lnTo>
                  <a:pt x="1547" y="33"/>
                </a:lnTo>
                <a:lnTo>
                  <a:pt x="1499" y="45"/>
                </a:lnTo>
                <a:lnTo>
                  <a:pt x="1452" y="59"/>
                </a:lnTo>
                <a:lnTo>
                  <a:pt x="1405" y="74"/>
                </a:lnTo>
                <a:lnTo>
                  <a:pt x="1360" y="91"/>
                </a:lnTo>
                <a:lnTo>
                  <a:pt x="1314" y="110"/>
                </a:lnTo>
                <a:lnTo>
                  <a:pt x="1270" y="130"/>
                </a:lnTo>
                <a:lnTo>
                  <a:pt x="1226" y="151"/>
                </a:lnTo>
                <a:lnTo>
                  <a:pt x="1183" y="174"/>
                </a:lnTo>
                <a:lnTo>
                  <a:pt x="1142" y="199"/>
                </a:lnTo>
                <a:lnTo>
                  <a:pt x="1101" y="226"/>
                </a:lnTo>
                <a:lnTo>
                  <a:pt x="1061" y="253"/>
                </a:lnTo>
                <a:lnTo>
                  <a:pt x="1022" y="282"/>
                </a:lnTo>
                <a:lnTo>
                  <a:pt x="985" y="312"/>
                </a:lnTo>
                <a:lnTo>
                  <a:pt x="949" y="345"/>
                </a:lnTo>
                <a:lnTo>
                  <a:pt x="913" y="378"/>
                </a:lnTo>
                <a:lnTo>
                  <a:pt x="879" y="413"/>
                </a:lnTo>
                <a:lnTo>
                  <a:pt x="846" y="449"/>
                </a:lnTo>
                <a:lnTo>
                  <a:pt x="814" y="486"/>
                </a:lnTo>
                <a:lnTo>
                  <a:pt x="784" y="525"/>
                </a:lnTo>
                <a:lnTo>
                  <a:pt x="755" y="564"/>
                </a:lnTo>
                <a:lnTo>
                  <a:pt x="727" y="605"/>
                </a:lnTo>
                <a:lnTo>
                  <a:pt x="701" y="647"/>
                </a:lnTo>
                <a:lnTo>
                  <a:pt x="676" y="690"/>
                </a:lnTo>
                <a:lnTo>
                  <a:pt x="653" y="735"/>
                </a:lnTo>
                <a:lnTo>
                  <a:pt x="630" y="779"/>
                </a:lnTo>
                <a:lnTo>
                  <a:pt x="610" y="825"/>
                </a:lnTo>
                <a:lnTo>
                  <a:pt x="0" y="2309"/>
                </a:lnTo>
                <a:lnTo>
                  <a:pt x="6755" y="2309"/>
                </a:lnTo>
                <a:lnTo>
                  <a:pt x="6755" y="0"/>
                </a:lnTo>
                <a:close/>
              </a:path>
            </a:pathLst>
          </a:custGeom>
          <a:solidFill>
            <a:srgbClr val="EBDECD">
              <a:alpha val="2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pic>
        <p:nvPicPr>
          <p:cNvPr id="68" name="Google Shape;68;p2"/>
          <p:cNvPicPr preferRelativeResize="0"/>
          <p:nvPr/>
        </p:nvPicPr>
        <p:blipFill rotWithShape="1">
          <a:blip r:embed="rId3">
            <a:alphaModFix/>
          </a:blip>
          <a:srcRect b="0" l="0" r="0" t="0"/>
          <a:stretch/>
        </p:blipFill>
        <p:spPr>
          <a:xfrm>
            <a:off x="495300" y="437996"/>
            <a:ext cx="1752600" cy="545253"/>
          </a:xfrm>
          <a:prstGeom prst="rect">
            <a:avLst/>
          </a:prstGeom>
          <a:noFill/>
          <a:ln>
            <a:noFill/>
          </a:ln>
        </p:spPr>
      </p:pic>
      <p:grpSp>
        <p:nvGrpSpPr>
          <p:cNvPr id="69" name="Google Shape;69;p2"/>
          <p:cNvGrpSpPr/>
          <p:nvPr/>
        </p:nvGrpSpPr>
        <p:grpSpPr>
          <a:xfrm>
            <a:off x="647700" y="4333474"/>
            <a:ext cx="11301927" cy="534570"/>
            <a:chOff x="495300" y="3891291"/>
            <a:chExt cx="11301927" cy="534570"/>
          </a:xfrm>
        </p:grpSpPr>
        <p:grpSp>
          <p:nvGrpSpPr>
            <p:cNvPr id="70" name="Google Shape;70;p2"/>
            <p:cNvGrpSpPr/>
            <p:nvPr/>
          </p:nvGrpSpPr>
          <p:grpSpPr>
            <a:xfrm>
              <a:off x="495300" y="3891291"/>
              <a:ext cx="9133391" cy="534570"/>
              <a:chOff x="1017587" y="3813199"/>
              <a:chExt cx="9133391" cy="534570"/>
            </a:xfrm>
          </p:grpSpPr>
          <p:sp>
            <p:nvSpPr>
              <p:cNvPr id="71" name="Google Shape;71;p2"/>
              <p:cNvSpPr txBox="1"/>
              <p:nvPr/>
            </p:nvSpPr>
            <p:spPr>
              <a:xfrm>
                <a:off x="1017587" y="3821931"/>
                <a:ext cx="2347828" cy="52322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Montserrat"/>
                    <a:ea typeface="Montserrat"/>
                    <a:cs typeface="Montserrat"/>
                    <a:sym typeface="Montserrat"/>
                  </a:rPr>
                  <a:t>James Ye</a:t>
                </a:r>
                <a:endParaRPr/>
              </a:p>
              <a:p>
                <a:pPr indent="0" lvl="0" marL="0" marR="0" rtl="0" algn="l">
                  <a:spcBef>
                    <a:spcPts val="0"/>
                  </a:spcBef>
                  <a:spcAft>
                    <a:spcPts val="0"/>
                  </a:spcAft>
                  <a:buNone/>
                </a:pPr>
                <a:r>
                  <a:rPr lang="en-US" sz="1400">
                    <a:solidFill>
                      <a:schemeClr val="dk1"/>
                    </a:solidFill>
                    <a:latin typeface="Montserrat"/>
                    <a:ea typeface="Montserrat"/>
                    <a:cs typeface="Montserrat"/>
                    <a:sym typeface="Montserrat"/>
                  </a:rPr>
                  <a:t>CEO / Co-Founder</a:t>
                </a:r>
                <a:endParaRPr/>
              </a:p>
            </p:txBody>
          </p:sp>
          <p:sp>
            <p:nvSpPr>
              <p:cNvPr id="72" name="Google Shape;72;p2"/>
              <p:cNvSpPr txBox="1"/>
              <p:nvPr/>
            </p:nvSpPr>
            <p:spPr>
              <a:xfrm>
                <a:off x="3146808" y="3824549"/>
                <a:ext cx="2347828" cy="52322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Montserrat"/>
                    <a:ea typeface="Montserrat"/>
                    <a:cs typeface="Montserrat"/>
                    <a:sym typeface="Montserrat"/>
                  </a:rPr>
                  <a:t>Tanvir Khan</a:t>
                </a:r>
                <a:endParaRPr/>
              </a:p>
              <a:p>
                <a:pPr indent="0" lvl="0" marL="0" marR="0" rtl="0" algn="l">
                  <a:spcBef>
                    <a:spcPts val="0"/>
                  </a:spcBef>
                  <a:spcAft>
                    <a:spcPts val="0"/>
                  </a:spcAft>
                  <a:buNone/>
                </a:pPr>
                <a:r>
                  <a:rPr lang="en-US" sz="1400">
                    <a:solidFill>
                      <a:schemeClr val="dk1"/>
                    </a:solidFill>
                    <a:latin typeface="Montserrat"/>
                    <a:ea typeface="Montserrat"/>
                    <a:cs typeface="Montserrat"/>
                    <a:sym typeface="Montserrat"/>
                  </a:rPr>
                  <a:t>CTO / Co-Founder</a:t>
                </a:r>
                <a:endParaRPr/>
              </a:p>
            </p:txBody>
          </p:sp>
          <p:sp>
            <p:nvSpPr>
              <p:cNvPr id="73" name="Google Shape;73;p2"/>
              <p:cNvSpPr txBox="1"/>
              <p:nvPr/>
            </p:nvSpPr>
            <p:spPr>
              <a:xfrm>
                <a:off x="5444293" y="3813199"/>
                <a:ext cx="2347828" cy="52322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Montserrat"/>
                    <a:ea typeface="Montserrat"/>
                    <a:cs typeface="Montserrat"/>
                    <a:sym typeface="Montserrat"/>
                  </a:rPr>
                  <a:t>Nicky Pant</a:t>
                </a:r>
                <a:endParaRPr/>
              </a:p>
              <a:p>
                <a:pPr indent="0" lvl="0" marL="0" marR="0" rtl="0" algn="l">
                  <a:spcBef>
                    <a:spcPts val="0"/>
                  </a:spcBef>
                  <a:spcAft>
                    <a:spcPts val="0"/>
                  </a:spcAft>
                  <a:buNone/>
                </a:pPr>
                <a:r>
                  <a:rPr lang="en-US" sz="1400">
                    <a:solidFill>
                      <a:schemeClr val="dk1"/>
                    </a:solidFill>
                    <a:latin typeface="Montserrat"/>
                    <a:ea typeface="Montserrat"/>
                    <a:cs typeface="Montserrat"/>
                    <a:sym typeface="Montserrat"/>
                  </a:rPr>
                  <a:t>Financial Advisor</a:t>
                </a:r>
                <a:endParaRPr/>
              </a:p>
            </p:txBody>
          </p:sp>
          <p:sp>
            <p:nvSpPr>
              <p:cNvPr id="74" name="Google Shape;74;p2"/>
              <p:cNvSpPr txBox="1"/>
              <p:nvPr/>
            </p:nvSpPr>
            <p:spPr>
              <a:xfrm>
                <a:off x="7803150" y="3813199"/>
                <a:ext cx="2347828" cy="52322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Montserrat"/>
                    <a:ea typeface="Montserrat"/>
                    <a:cs typeface="Montserrat"/>
                    <a:sym typeface="Montserrat"/>
                  </a:rPr>
                  <a:t>Paul Pineda</a:t>
                </a:r>
                <a:endParaRPr/>
              </a:p>
              <a:p>
                <a:pPr indent="0" lvl="0" marL="0" marR="0" rtl="0" algn="l">
                  <a:spcBef>
                    <a:spcPts val="0"/>
                  </a:spcBef>
                  <a:spcAft>
                    <a:spcPts val="0"/>
                  </a:spcAft>
                  <a:buNone/>
                </a:pPr>
                <a:r>
                  <a:rPr lang="en-US" sz="1400">
                    <a:solidFill>
                      <a:schemeClr val="dk1"/>
                    </a:solidFill>
                    <a:latin typeface="Montserrat"/>
                    <a:ea typeface="Montserrat"/>
                    <a:cs typeface="Montserrat"/>
                    <a:sym typeface="Montserrat"/>
                  </a:rPr>
                  <a:t>CIO</a:t>
                </a:r>
                <a:endParaRPr/>
              </a:p>
            </p:txBody>
          </p:sp>
        </p:grpSp>
        <p:sp>
          <p:nvSpPr>
            <p:cNvPr id="75" name="Google Shape;75;p2"/>
            <p:cNvSpPr txBox="1"/>
            <p:nvPr/>
          </p:nvSpPr>
          <p:spPr>
            <a:xfrm>
              <a:off x="9449399" y="3900023"/>
              <a:ext cx="2347828" cy="52322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Montserrat"/>
                  <a:ea typeface="Montserrat"/>
                  <a:cs typeface="Montserrat"/>
                  <a:sym typeface="Montserrat"/>
                </a:rPr>
                <a:t>Fabienne Zumbühl</a:t>
              </a:r>
              <a:endParaRPr/>
            </a:p>
            <a:p>
              <a:pPr indent="0" lvl="0" marL="0" marR="0" rtl="0" algn="l">
                <a:spcBef>
                  <a:spcPts val="0"/>
                </a:spcBef>
                <a:spcAft>
                  <a:spcPts val="0"/>
                </a:spcAft>
                <a:buNone/>
              </a:pPr>
              <a:r>
                <a:rPr lang="en-US" sz="1400">
                  <a:solidFill>
                    <a:schemeClr val="dk1"/>
                  </a:solidFill>
                  <a:latin typeface="Montserrat"/>
                  <a:ea typeface="Montserrat"/>
                  <a:cs typeface="Montserrat"/>
                  <a:sym typeface="Montserrat"/>
                </a:rPr>
                <a:t>CDO</a:t>
              </a:r>
              <a:endParaRPr/>
            </a:p>
          </p:txBody>
        </p:sp>
      </p:grpSp>
      <p:sp>
        <p:nvSpPr>
          <p:cNvPr id="76" name="Google Shape;76;p2"/>
          <p:cNvSpPr txBox="1"/>
          <p:nvPr/>
        </p:nvSpPr>
        <p:spPr>
          <a:xfrm>
            <a:off x="495300" y="1509690"/>
            <a:ext cx="5581800" cy="6462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None/>
            </a:pPr>
            <a:r>
              <a:rPr lang="en-US" sz="4000">
                <a:solidFill>
                  <a:schemeClr val="dk1"/>
                </a:solidFill>
                <a:latin typeface="Montserrat"/>
                <a:ea typeface="Montserrat"/>
                <a:cs typeface="Montserrat"/>
                <a:sym typeface="Montserrat"/>
              </a:rPr>
              <a:t>Our SF team</a:t>
            </a:r>
            <a:endParaRPr/>
          </a:p>
        </p:txBody>
      </p:sp>
      <p:pic>
        <p:nvPicPr>
          <p:cNvPr id="77" name="Google Shape;77;p2"/>
          <p:cNvPicPr preferRelativeResize="0"/>
          <p:nvPr/>
        </p:nvPicPr>
        <p:blipFill>
          <a:blip r:embed="rId4">
            <a:alphaModFix/>
          </a:blip>
          <a:stretch>
            <a:fillRect/>
          </a:stretch>
        </p:blipFill>
        <p:spPr>
          <a:xfrm>
            <a:off x="716200" y="2682475"/>
            <a:ext cx="1608783" cy="1565724"/>
          </a:xfrm>
          <a:prstGeom prst="rect">
            <a:avLst/>
          </a:prstGeom>
          <a:noFill/>
          <a:ln>
            <a:noFill/>
          </a:ln>
        </p:spPr>
      </p:pic>
      <p:pic>
        <p:nvPicPr>
          <p:cNvPr id="78" name="Google Shape;78;p2"/>
          <p:cNvPicPr preferRelativeResize="0"/>
          <p:nvPr/>
        </p:nvPicPr>
        <p:blipFill>
          <a:blip r:embed="rId5">
            <a:alphaModFix/>
          </a:blip>
          <a:stretch>
            <a:fillRect/>
          </a:stretch>
        </p:blipFill>
        <p:spPr>
          <a:xfrm>
            <a:off x="2817725" y="2782237"/>
            <a:ext cx="1470200" cy="1474107"/>
          </a:xfrm>
          <a:prstGeom prst="rect">
            <a:avLst/>
          </a:prstGeom>
          <a:noFill/>
          <a:ln>
            <a:noFill/>
          </a:ln>
        </p:spPr>
      </p:pic>
      <p:pic>
        <p:nvPicPr>
          <p:cNvPr id="79" name="Google Shape;79;p2"/>
          <p:cNvPicPr preferRelativeResize="0"/>
          <p:nvPr/>
        </p:nvPicPr>
        <p:blipFill>
          <a:blip r:embed="rId6">
            <a:alphaModFix/>
          </a:blip>
          <a:stretch>
            <a:fillRect/>
          </a:stretch>
        </p:blipFill>
        <p:spPr>
          <a:xfrm>
            <a:off x="5132950" y="2756850"/>
            <a:ext cx="1549175" cy="1565725"/>
          </a:xfrm>
          <a:prstGeom prst="rect">
            <a:avLst/>
          </a:prstGeom>
          <a:noFill/>
          <a:ln>
            <a:noFill/>
          </a:ln>
        </p:spPr>
      </p:pic>
      <p:pic>
        <p:nvPicPr>
          <p:cNvPr id="80" name="Google Shape;80;p2"/>
          <p:cNvPicPr preferRelativeResize="0"/>
          <p:nvPr/>
        </p:nvPicPr>
        <p:blipFill>
          <a:blip r:embed="rId7">
            <a:alphaModFix/>
          </a:blip>
          <a:stretch>
            <a:fillRect/>
          </a:stretch>
        </p:blipFill>
        <p:spPr>
          <a:xfrm>
            <a:off x="7446875" y="2729625"/>
            <a:ext cx="1549168" cy="1561550"/>
          </a:xfrm>
          <a:prstGeom prst="rect">
            <a:avLst/>
          </a:prstGeom>
          <a:noFill/>
          <a:ln>
            <a:noFill/>
          </a:ln>
        </p:spPr>
      </p:pic>
      <p:pic>
        <p:nvPicPr>
          <p:cNvPr id="81" name="Google Shape;81;p2"/>
          <p:cNvPicPr preferRelativeResize="0"/>
          <p:nvPr/>
        </p:nvPicPr>
        <p:blipFill>
          <a:blip r:embed="rId8">
            <a:alphaModFix/>
          </a:blip>
          <a:stretch>
            <a:fillRect/>
          </a:stretch>
        </p:blipFill>
        <p:spPr>
          <a:xfrm>
            <a:off x="9760800" y="2727950"/>
            <a:ext cx="1470200" cy="1490215"/>
          </a:xfrm>
          <a:prstGeom prst="rect">
            <a:avLst/>
          </a:prstGeom>
          <a:noFill/>
          <a:ln>
            <a:noFill/>
          </a:ln>
        </p:spPr>
      </p:pic>
      <p:sp>
        <p:nvSpPr>
          <p:cNvPr id="82" name="Google Shape;82;p2"/>
          <p:cNvSpPr txBox="1"/>
          <p:nvPr/>
        </p:nvSpPr>
        <p:spPr>
          <a:xfrm>
            <a:off x="255150" y="4800925"/>
            <a:ext cx="2385300" cy="930300"/>
          </a:xfrm>
          <a:prstGeom prst="rect">
            <a:avLst/>
          </a:prstGeom>
          <a:noFill/>
          <a:ln>
            <a:noFill/>
          </a:ln>
        </p:spPr>
        <p:txBody>
          <a:bodyPr anchorCtr="0" anchor="t" bIns="45700" lIns="91425" spcFirstLastPara="1" rIns="91425" wrap="square" tIns="45700">
            <a:noAutofit/>
          </a:bodyPr>
          <a:lstStyle/>
          <a:p>
            <a:pPr indent="0" lvl="0" marL="0" marR="0" rtl="0" algn="ctr">
              <a:lnSpc>
                <a:spcPct val="120000"/>
              </a:lnSpc>
              <a:spcBef>
                <a:spcPts val="1200"/>
              </a:spcBef>
              <a:spcAft>
                <a:spcPts val="0"/>
              </a:spcAft>
              <a:buNone/>
            </a:pPr>
            <a:r>
              <a:rPr lang="en-US" sz="1100">
                <a:solidFill>
                  <a:schemeClr val="dk1"/>
                </a:solidFill>
                <a:latin typeface="Rubik"/>
                <a:ea typeface="Rubik"/>
                <a:cs typeface="Rubik"/>
                <a:sym typeface="Rubik"/>
              </a:rPr>
              <a:t>“I love combining the rationality of coding with the emotions  of financial markets”</a:t>
            </a:r>
            <a:endParaRPr sz="1300"/>
          </a:p>
        </p:txBody>
      </p:sp>
      <p:sp>
        <p:nvSpPr>
          <p:cNvPr id="83" name="Google Shape;83;p2"/>
          <p:cNvSpPr txBox="1"/>
          <p:nvPr/>
        </p:nvSpPr>
        <p:spPr>
          <a:xfrm>
            <a:off x="2360175" y="4806350"/>
            <a:ext cx="2385300" cy="930300"/>
          </a:xfrm>
          <a:prstGeom prst="rect">
            <a:avLst/>
          </a:prstGeom>
          <a:noFill/>
          <a:ln>
            <a:noFill/>
          </a:ln>
        </p:spPr>
        <p:txBody>
          <a:bodyPr anchorCtr="0" anchor="t" bIns="45700" lIns="91425" spcFirstLastPara="1" rIns="91425" wrap="square" tIns="45700">
            <a:noAutofit/>
          </a:bodyPr>
          <a:lstStyle/>
          <a:p>
            <a:pPr indent="0" lvl="0" marL="0" marR="0" rtl="0" algn="ctr">
              <a:lnSpc>
                <a:spcPct val="120000"/>
              </a:lnSpc>
              <a:spcBef>
                <a:spcPts val="1200"/>
              </a:spcBef>
              <a:spcAft>
                <a:spcPts val="0"/>
              </a:spcAft>
              <a:buNone/>
            </a:pPr>
            <a:r>
              <a:rPr lang="en-US" sz="1100">
                <a:solidFill>
                  <a:schemeClr val="dk1"/>
                </a:solidFill>
                <a:latin typeface="Rubik"/>
                <a:ea typeface="Rubik"/>
                <a:cs typeface="Rubik"/>
                <a:sym typeface="Rubik"/>
              </a:rPr>
              <a:t>“I want to encourage more women to invest”</a:t>
            </a:r>
            <a:endParaRPr sz="1300"/>
          </a:p>
        </p:txBody>
      </p:sp>
      <p:sp>
        <p:nvSpPr>
          <p:cNvPr id="84" name="Google Shape;84;p2"/>
          <p:cNvSpPr txBox="1"/>
          <p:nvPr/>
        </p:nvSpPr>
        <p:spPr>
          <a:xfrm>
            <a:off x="4750950" y="4802750"/>
            <a:ext cx="2385300" cy="930300"/>
          </a:xfrm>
          <a:prstGeom prst="rect">
            <a:avLst/>
          </a:prstGeom>
          <a:noFill/>
          <a:ln>
            <a:noFill/>
          </a:ln>
        </p:spPr>
        <p:txBody>
          <a:bodyPr anchorCtr="0" anchor="t" bIns="45700" lIns="91425" spcFirstLastPara="1" rIns="91425" wrap="square" tIns="45700">
            <a:noAutofit/>
          </a:bodyPr>
          <a:lstStyle/>
          <a:p>
            <a:pPr indent="0" lvl="0" marL="0" marR="0" rtl="0" algn="ctr">
              <a:lnSpc>
                <a:spcPct val="120000"/>
              </a:lnSpc>
              <a:spcBef>
                <a:spcPts val="1200"/>
              </a:spcBef>
              <a:spcAft>
                <a:spcPts val="0"/>
              </a:spcAft>
              <a:buNone/>
            </a:pPr>
            <a:r>
              <a:rPr lang="en-US" sz="1100">
                <a:solidFill>
                  <a:schemeClr val="dk1"/>
                </a:solidFill>
                <a:latin typeface="Rubik"/>
                <a:ea typeface="Rubik"/>
                <a:cs typeface="Rubik"/>
                <a:sym typeface="Rubik"/>
              </a:rPr>
              <a:t>“I love when stocks hit the moon and I see my clients happy”</a:t>
            </a:r>
            <a:endParaRPr sz="1300"/>
          </a:p>
        </p:txBody>
      </p:sp>
      <p:sp>
        <p:nvSpPr>
          <p:cNvPr id="85" name="Google Shape;85;p2"/>
          <p:cNvSpPr txBox="1"/>
          <p:nvPr/>
        </p:nvSpPr>
        <p:spPr>
          <a:xfrm>
            <a:off x="9475350" y="4800925"/>
            <a:ext cx="2385300" cy="930300"/>
          </a:xfrm>
          <a:prstGeom prst="rect">
            <a:avLst/>
          </a:prstGeom>
          <a:noFill/>
          <a:ln>
            <a:noFill/>
          </a:ln>
        </p:spPr>
        <p:txBody>
          <a:bodyPr anchorCtr="0" anchor="t" bIns="45700" lIns="91425" spcFirstLastPara="1" rIns="91425" wrap="square" tIns="45700">
            <a:noAutofit/>
          </a:bodyPr>
          <a:lstStyle/>
          <a:p>
            <a:pPr indent="0" lvl="0" marL="0" marR="0" rtl="0" algn="ctr">
              <a:lnSpc>
                <a:spcPct val="120000"/>
              </a:lnSpc>
              <a:spcBef>
                <a:spcPts val="1200"/>
              </a:spcBef>
              <a:spcAft>
                <a:spcPts val="0"/>
              </a:spcAft>
              <a:buNone/>
            </a:pPr>
            <a:r>
              <a:rPr lang="en-US" sz="1100">
                <a:solidFill>
                  <a:schemeClr val="dk1"/>
                </a:solidFill>
                <a:latin typeface="Rubik"/>
                <a:ea typeface="Rubik"/>
                <a:cs typeface="Rubik"/>
                <a:sym typeface="Rubik"/>
              </a:rPr>
              <a:t>“The excitement of collecting data keeps me awake at night”</a:t>
            </a:r>
            <a:endParaRPr sz="1300"/>
          </a:p>
        </p:txBody>
      </p:sp>
      <p:sp>
        <p:nvSpPr>
          <p:cNvPr id="86" name="Google Shape;86;p2"/>
          <p:cNvSpPr txBox="1"/>
          <p:nvPr/>
        </p:nvSpPr>
        <p:spPr>
          <a:xfrm>
            <a:off x="7065513" y="4834150"/>
            <a:ext cx="2385300" cy="930300"/>
          </a:xfrm>
          <a:prstGeom prst="rect">
            <a:avLst/>
          </a:prstGeom>
          <a:noFill/>
          <a:ln>
            <a:noFill/>
          </a:ln>
        </p:spPr>
        <p:txBody>
          <a:bodyPr anchorCtr="0" anchor="t" bIns="45700" lIns="91425" spcFirstLastPara="1" rIns="91425" wrap="square" tIns="45700">
            <a:noAutofit/>
          </a:bodyPr>
          <a:lstStyle/>
          <a:p>
            <a:pPr indent="0" lvl="0" marL="0" marR="0" rtl="0" algn="ctr">
              <a:lnSpc>
                <a:spcPct val="120000"/>
              </a:lnSpc>
              <a:spcBef>
                <a:spcPts val="1200"/>
              </a:spcBef>
              <a:spcAft>
                <a:spcPts val="0"/>
              </a:spcAft>
              <a:buNone/>
            </a:pPr>
            <a:r>
              <a:rPr lang="en-US" sz="1100">
                <a:solidFill>
                  <a:schemeClr val="dk1"/>
                </a:solidFill>
                <a:latin typeface="Rubik"/>
                <a:ea typeface="Rubik"/>
                <a:cs typeface="Rubik"/>
                <a:sym typeface="Rubik"/>
              </a:rPr>
              <a:t>“Educating customers on investments opportunities is my passion”</a:t>
            </a:r>
            <a:endParaRPr sz="1300"/>
          </a:p>
        </p:txBody>
      </p:sp>
    </p:spTree>
  </p:cSld>
  <p:clrMapOvr>
    <a:masterClrMapping/>
  </p:clrMapOvr>
  <p:transition spd="slow">
    <p:wipe dir="l"/>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2"/>
          <p:cNvSpPr/>
          <p:nvPr/>
        </p:nvSpPr>
        <p:spPr>
          <a:xfrm>
            <a:off x="0" y="1"/>
            <a:ext cx="3898459" cy="4891314"/>
          </a:xfrm>
          <a:custGeom>
            <a:rect b="b" l="l" r="r" t="t"/>
            <a:pathLst>
              <a:path extrusionOk="0" h="5439" w="4754">
                <a:moveTo>
                  <a:pt x="1487" y="5439"/>
                </a:moveTo>
                <a:lnTo>
                  <a:pt x="0" y="5439"/>
                </a:lnTo>
                <a:lnTo>
                  <a:pt x="0" y="0"/>
                </a:lnTo>
                <a:lnTo>
                  <a:pt x="4754" y="0"/>
                </a:lnTo>
                <a:lnTo>
                  <a:pt x="3931" y="3503"/>
                </a:lnTo>
                <a:lnTo>
                  <a:pt x="3931" y="3503"/>
                </a:lnTo>
                <a:lnTo>
                  <a:pt x="3918" y="3556"/>
                </a:lnTo>
                <a:lnTo>
                  <a:pt x="3904" y="3608"/>
                </a:lnTo>
                <a:lnTo>
                  <a:pt x="3889" y="3660"/>
                </a:lnTo>
                <a:lnTo>
                  <a:pt x="3872" y="3712"/>
                </a:lnTo>
                <a:lnTo>
                  <a:pt x="3855" y="3762"/>
                </a:lnTo>
                <a:lnTo>
                  <a:pt x="3837" y="3812"/>
                </a:lnTo>
                <a:lnTo>
                  <a:pt x="3817" y="3862"/>
                </a:lnTo>
                <a:lnTo>
                  <a:pt x="3797" y="3911"/>
                </a:lnTo>
                <a:lnTo>
                  <a:pt x="3776" y="3960"/>
                </a:lnTo>
                <a:lnTo>
                  <a:pt x="3754" y="4009"/>
                </a:lnTo>
                <a:lnTo>
                  <a:pt x="3731" y="4056"/>
                </a:lnTo>
                <a:lnTo>
                  <a:pt x="3707" y="4102"/>
                </a:lnTo>
                <a:lnTo>
                  <a:pt x="3681" y="4150"/>
                </a:lnTo>
                <a:lnTo>
                  <a:pt x="3655" y="4194"/>
                </a:lnTo>
                <a:lnTo>
                  <a:pt x="3628" y="4240"/>
                </a:lnTo>
                <a:lnTo>
                  <a:pt x="3600" y="4283"/>
                </a:lnTo>
                <a:lnTo>
                  <a:pt x="3572" y="4328"/>
                </a:lnTo>
                <a:lnTo>
                  <a:pt x="3543" y="4371"/>
                </a:lnTo>
                <a:lnTo>
                  <a:pt x="3511" y="4413"/>
                </a:lnTo>
                <a:lnTo>
                  <a:pt x="3481" y="4454"/>
                </a:lnTo>
                <a:lnTo>
                  <a:pt x="3448" y="4496"/>
                </a:lnTo>
                <a:lnTo>
                  <a:pt x="3417" y="4536"/>
                </a:lnTo>
                <a:lnTo>
                  <a:pt x="3382" y="4575"/>
                </a:lnTo>
                <a:lnTo>
                  <a:pt x="3348" y="4614"/>
                </a:lnTo>
                <a:lnTo>
                  <a:pt x="3313" y="4653"/>
                </a:lnTo>
                <a:lnTo>
                  <a:pt x="3277" y="4689"/>
                </a:lnTo>
                <a:lnTo>
                  <a:pt x="3240" y="4726"/>
                </a:lnTo>
                <a:lnTo>
                  <a:pt x="3202" y="4762"/>
                </a:lnTo>
                <a:lnTo>
                  <a:pt x="3165" y="4796"/>
                </a:lnTo>
                <a:lnTo>
                  <a:pt x="3126" y="4831"/>
                </a:lnTo>
                <a:lnTo>
                  <a:pt x="3086" y="4864"/>
                </a:lnTo>
                <a:lnTo>
                  <a:pt x="3046" y="4897"/>
                </a:lnTo>
                <a:lnTo>
                  <a:pt x="3006" y="4929"/>
                </a:lnTo>
                <a:lnTo>
                  <a:pt x="2964" y="4959"/>
                </a:lnTo>
                <a:lnTo>
                  <a:pt x="2922" y="4989"/>
                </a:lnTo>
                <a:lnTo>
                  <a:pt x="2879" y="5018"/>
                </a:lnTo>
                <a:lnTo>
                  <a:pt x="2836" y="5046"/>
                </a:lnTo>
                <a:lnTo>
                  <a:pt x="2792" y="5074"/>
                </a:lnTo>
                <a:lnTo>
                  <a:pt x="2747" y="5100"/>
                </a:lnTo>
                <a:lnTo>
                  <a:pt x="2702" y="5125"/>
                </a:lnTo>
                <a:lnTo>
                  <a:pt x="2656" y="5150"/>
                </a:lnTo>
                <a:lnTo>
                  <a:pt x="2611" y="5174"/>
                </a:lnTo>
                <a:lnTo>
                  <a:pt x="2565" y="5197"/>
                </a:lnTo>
                <a:lnTo>
                  <a:pt x="2517" y="5219"/>
                </a:lnTo>
                <a:lnTo>
                  <a:pt x="2470" y="5239"/>
                </a:lnTo>
                <a:lnTo>
                  <a:pt x="2421" y="5259"/>
                </a:lnTo>
                <a:lnTo>
                  <a:pt x="2372" y="5278"/>
                </a:lnTo>
                <a:lnTo>
                  <a:pt x="2323" y="5296"/>
                </a:lnTo>
                <a:lnTo>
                  <a:pt x="2274" y="5312"/>
                </a:lnTo>
                <a:lnTo>
                  <a:pt x="2224" y="5329"/>
                </a:lnTo>
                <a:lnTo>
                  <a:pt x="2174" y="5344"/>
                </a:lnTo>
                <a:lnTo>
                  <a:pt x="2122" y="5358"/>
                </a:lnTo>
                <a:lnTo>
                  <a:pt x="2072" y="5370"/>
                </a:lnTo>
                <a:lnTo>
                  <a:pt x="2020" y="5383"/>
                </a:lnTo>
                <a:lnTo>
                  <a:pt x="1968" y="5393"/>
                </a:lnTo>
                <a:lnTo>
                  <a:pt x="1917" y="5403"/>
                </a:lnTo>
                <a:lnTo>
                  <a:pt x="1863" y="5411"/>
                </a:lnTo>
                <a:lnTo>
                  <a:pt x="1810" y="5419"/>
                </a:lnTo>
                <a:lnTo>
                  <a:pt x="1757" y="5424"/>
                </a:lnTo>
                <a:lnTo>
                  <a:pt x="1704" y="5430"/>
                </a:lnTo>
                <a:lnTo>
                  <a:pt x="1651" y="5434"/>
                </a:lnTo>
                <a:lnTo>
                  <a:pt x="1596" y="5437"/>
                </a:lnTo>
                <a:lnTo>
                  <a:pt x="1542" y="5439"/>
                </a:lnTo>
                <a:lnTo>
                  <a:pt x="1487" y="5439"/>
                </a:lnTo>
                <a:lnTo>
                  <a:pt x="1487" y="5439"/>
                </a:lnTo>
                <a:close/>
              </a:path>
            </a:pathLst>
          </a:custGeom>
          <a:solidFill>
            <a:srgbClr val="EBDECD">
              <a:alpha val="2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92" name="Google Shape;92;p12"/>
          <p:cNvSpPr txBox="1"/>
          <p:nvPr/>
        </p:nvSpPr>
        <p:spPr>
          <a:xfrm>
            <a:off x="857926" y="871216"/>
            <a:ext cx="6094500" cy="120030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lang="en-US" sz="4000">
                <a:solidFill>
                  <a:schemeClr val="dk1"/>
                </a:solidFill>
                <a:latin typeface="Montserrat"/>
                <a:ea typeface="Montserrat"/>
                <a:cs typeface="Montserrat"/>
                <a:sym typeface="Montserrat"/>
              </a:rPr>
              <a:t>Our Mission Statement</a:t>
            </a:r>
            <a:endParaRPr/>
          </a:p>
        </p:txBody>
      </p:sp>
      <p:sp>
        <p:nvSpPr>
          <p:cNvPr id="93" name="Google Shape;93;p12"/>
          <p:cNvSpPr/>
          <p:nvPr/>
        </p:nvSpPr>
        <p:spPr>
          <a:xfrm rot="10800000">
            <a:off x="6952340" y="348343"/>
            <a:ext cx="5239657" cy="6509656"/>
          </a:xfrm>
          <a:custGeom>
            <a:rect b="b" l="l" r="r" t="t"/>
            <a:pathLst>
              <a:path extrusionOk="0" h="5439" w="4754">
                <a:moveTo>
                  <a:pt x="1487" y="5439"/>
                </a:moveTo>
                <a:lnTo>
                  <a:pt x="0" y="5439"/>
                </a:lnTo>
                <a:lnTo>
                  <a:pt x="0" y="0"/>
                </a:lnTo>
                <a:lnTo>
                  <a:pt x="4754" y="0"/>
                </a:lnTo>
                <a:lnTo>
                  <a:pt x="3931" y="3503"/>
                </a:lnTo>
                <a:lnTo>
                  <a:pt x="3931" y="3503"/>
                </a:lnTo>
                <a:lnTo>
                  <a:pt x="3918" y="3556"/>
                </a:lnTo>
                <a:lnTo>
                  <a:pt x="3904" y="3608"/>
                </a:lnTo>
                <a:lnTo>
                  <a:pt x="3889" y="3660"/>
                </a:lnTo>
                <a:lnTo>
                  <a:pt x="3872" y="3712"/>
                </a:lnTo>
                <a:lnTo>
                  <a:pt x="3855" y="3762"/>
                </a:lnTo>
                <a:lnTo>
                  <a:pt x="3837" y="3812"/>
                </a:lnTo>
                <a:lnTo>
                  <a:pt x="3817" y="3862"/>
                </a:lnTo>
                <a:lnTo>
                  <a:pt x="3797" y="3911"/>
                </a:lnTo>
                <a:lnTo>
                  <a:pt x="3776" y="3960"/>
                </a:lnTo>
                <a:lnTo>
                  <a:pt x="3754" y="4009"/>
                </a:lnTo>
                <a:lnTo>
                  <a:pt x="3731" y="4056"/>
                </a:lnTo>
                <a:lnTo>
                  <a:pt x="3707" y="4102"/>
                </a:lnTo>
                <a:lnTo>
                  <a:pt x="3681" y="4150"/>
                </a:lnTo>
                <a:lnTo>
                  <a:pt x="3655" y="4194"/>
                </a:lnTo>
                <a:lnTo>
                  <a:pt x="3628" y="4240"/>
                </a:lnTo>
                <a:lnTo>
                  <a:pt x="3600" y="4283"/>
                </a:lnTo>
                <a:lnTo>
                  <a:pt x="3572" y="4328"/>
                </a:lnTo>
                <a:lnTo>
                  <a:pt x="3543" y="4371"/>
                </a:lnTo>
                <a:lnTo>
                  <a:pt x="3511" y="4413"/>
                </a:lnTo>
                <a:lnTo>
                  <a:pt x="3481" y="4454"/>
                </a:lnTo>
                <a:lnTo>
                  <a:pt x="3448" y="4496"/>
                </a:lnTo>
                <a:lnTo>
                  <a:pt x="3417" y="4536"/>
                </a:lnTo>
                <a:lnTo>
                  <a:pt x="3382" y="4575"/>
                </a:lnTo>
                <a:lnTo>
                  <a:pt x="3348" y="4614"/>
                </a:lnTo>
                <a:lnTo>
                  <a:pt x="3313" y="4653"/>
                </a:lnTo>
                <a:lnTo>
                  <a:pt x="3277" y="4689"/>
                </a:lnTo>
                <a:lnTo>
                  <a:pt x="3240" y="4726"/>
                </a:lnTo>
                <a:lnTo>
                  <a:pt x="3202" y="4762"/>
                </a:lnTo>
                <a:lnTo>
                  <a:pt x="3165" y="4796"/>
                </a:lnTo>
                <a:lnTo>
                  <a:pt x="3126" y="4831"/>
                </a:lnTo>
                <a:lnTo>
                  <a:pt x="3086" y="4864"/>
                </a:lnTo>
                <a:lnTo>
                  <a:pt x="3046" y="4897"/>
                </a:lnTo>
                <a:lnTo>
                  <a:pt x="3006" y="4929"/>
                </a:lnTo>
                <a:lnTo>
                  <a:pt x="2964" y="4959"/>
                </a:lnTo>
                <a:lnTo>
                  <a:pt x="2922" y="4989"/>
                </a:lnTo>
                <a:lnTo>
                  <a:pt x="2879" y="5018"/>
                </a:lnTo>
                <a:lnTo>
                  <a:pt x="2836" y="5046"/>
                </a:lnTo>
                <a:lnTo>
                  <a:pt x="2792" y="5074"/>
                </a:lnTo>
                <a:lnTo>
                  <a:pt x="2747" y="5100"/>
                </a:lnTo>
                <a:lnTo>
                  <a:pt x="2702" y="5125"/>
                </a:lnTo>
                <a:lnTo>
                  <a:pt x="2656" y="5150"/>
                </a:lnTo>
                <a:lnTo>
                  <a:pt x="2611" y="5174"/>
                </a:lnTo>
                <a:lnTo>
                  <a:pt x="2565" y="5197"/>
                </a:lnTo>
                <a:lnTo>
                  <a:pt x="2517" y="5219"/>
                </a:lnTo>
                <a:lnTo>
                  <a:pt x="2470" y="5239"/>
                </a:lnTo>
                <a:lnTo>
                  <a:pt x="2421" y="5259"/>
                </a:lnTo>
                <a:lnTo>
                  <a:pt x="2372" y="5278"/>
                </a:lnTo>
                <a:lnTo>
                  <a:pt x="2323" y="5296"/>
                </a:lnTo>
                <a:lnTo>
                  <a:pt x="2274" y="5312"/>
                </a:lnTo>
                <a:lnTo>
                  <a:pt x="2224" y="5329"/>
                </a:lnTo>
                <a:lnTo>
                  <a:pt x="2174" y="5344"/>
                </a:lnTo>
                <a:lnTo>
                  <a:pt x="2122" y="5358"/>
                </a:lnTo>
                <a:lnTo>
                  <a:pt x="2072" y="5370"/>
                </a:lnTo>
                <a:lnTo>
                  <a:pt x="2020" y="5383"/>
                </a:lnTo>
                <a:lnTo>
                  <a:pt x="1968" y="5393"/>
                </a:lnTo>
                <a:lnTo>
                  <a:pt x="1917" y="5403"/>
                </a:lnTo>
                <a:lnTo>
                  <a:pt x="1863" y="5411"/>
                </a:lnTo>
                <a:lnTo>
                  <a:pt x="1810" y="5419"/>
                </a:lnTo>
                <a:lnTo>
                  <a:pt x="1757" y="5424"/>
                </a:lnTo>
                <a:lnTo>
                  <a:pt x="1704" y="5430"/>
                </a:lnTo>
                <a:lnTo>
                  <a:pt x="1651" y="5434"/>
                </a:lnTo>
                <a:lnTo>
                  <a:pt x="1596" y="5437"/>
                </a:lnTo>
                <a:lnTo>
                  <a:pt x="1542" y="5439"/>
                </a:lnTo>
                <a:lnTo>
                  <a:pt x="1487" y="5439"/>
                </a:lnTo>
                <a:lnTo>
                  <a:pt x="1487" y="5439"/>
                </a:lnTo>
                <a:close/>
              </a:path>
            </a:pathLst>
          </a:custGeom>
          <a:solidFill>
            <a:srgbClr val="EBDEC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94" name="Google Shape;94;p12"/>
          <p:cNvSpPr/>
          <p:nvPr>
            <p:ph idx="2" type="pic"/>
          </p:nvPr>
        </p:nvSpPr>
        <p:spPr>
          <a:xfrm>
            <a:off x="9648825" y="3585072"/>
            <a:ext cx="1376400" cy="1160100"/>
          </a:xfrm>
          <a:prstGeom prst="rect">
            <a:avLst/>
          </a:prstGeom>
          <a:solidFill>
            <a:schemeClr val="lt2"/>
          </a:solidFill>
          <a:ln>
            <a:noFill/>
          </a:ln>
        </p:spPr>
        <p:txBody>
          <a:bodyPr anchorCtr="0" anchor="t" bIns="45700" lIns="91425" spcFirstLastPara="1" rIns="91425" wrap="square" tIns="45700">
            <a:noAutofit/>
          </a:bodyPr>
          <a:lstStyle/>
          <a:p>
            <a:pPr indent="0" lvl="0" marL="0" rtl="0" algn="l">
              <a:spcBef>
                <a:spcPts val="1000"/>
              </a:spcBef>
              <a:spcAft>
                <a:spcPts val="0"/>
              </a:spcAft>
              <a:buNone/>
            </a:pPr>
            <a:r>
              <a:t/>
            </a:r>
            <a:endParaRPr/>
          </a:p>
        </p:txBody>
      </p:sp>
      <p:pic>
        <p:nvPicPr>
          <p:cNvPr id="95" name="Google Shape;95;p12"/>
          <p:cNvPicPr preferRelativeResize="0"/>
          <p:nvPr/>
        </p:nvPicPr>
        <p:blipFill>
          <a:blip r:embed="rId3">
            <a:alphaModFix/>
          </a:blip>
          <a:stretch>
            <a:fillRect/>
          </a:stretch>
        </p:blipFill>
        <p:spPr>
          <a:xfrm>
            <a:off x="7574239" y="570475"/>
            <a:ext cx="3653400" cy="5884200"/>
          </a:xfrm>
          <a:prstGeom prst="roundRect">
            <a:avLst>
              <a:gd fmla="val 16667" name="adj"/>
            </a:avLst>
          </a:prstGeom>
          <a:noFill/>
          <a:ln>
            <a:noFill/>
          </a:ln>
        </p:spPr>
      </p:pic>
      <p:sp>
        <p:nvSpPr>
          <p:cNvPr id="96" name="Google Shape;96;p12"/>
          <p:cNvSpPr txBox="1"/>
          <p:nvPr/>
        </p:nvSpPr>
        <p:spPr>
          <a:xfrm>
            <a:off x="8331700" y="6315200"/>
            <a:ext cx="2596200" cy="537000"/>
          </a:xfrm>
          <a:prstGeom prst="rect">
            <a:avLst/>
          </a:prstGeom>
          <a:noFill/>
          <a:ln>
            <a:noFill/>
          </a:ln>
        </p:spPr>
        <p:txBody>
          <a:bodyPr anchorCtr="0" anchor="t" bIns="45700" lIns="91425" spcFirstLastPara="1" rIns="91425" wrap="square" tIns="45700">
            <a:spAutoFit/>
          </a:bodyPr>
          <a:lstStyle/>
          <a:p>
            <a:pPr indent="0" lvl="0" marL="0" marR="0" rtl="0" algn="l">
              <a:lnSpc>
                <a:spcPct val="120000"/>
              </a:lnSpc>
              <a:spcBef>
                <a:spcPts val="1200"/>
              </a:spcBef>
              <a:spcAft>
                <a:spcPts val="0"/>
              </a:spcAft>
              <a:buNone/>
            </a:pPr>
            <a:r>
              <a:rPr lang="en-US" sz="1200">
                <a:solidFill>
                  <a:schemeClr val="dk1"/>
                </a:solidFill>
                <a:latin typeface="Rubik"/>
                <a:ea typeface="Rubik"/>
                <a:cs typeface="Rubik"/>
                <a:sym typeface="Rubik"/>
              </a:rPr>
              <a:t>Source: New York Times (2020)</a:t>
            </a:r>
            <a:endParaRPr/>
          </a:p>
        </p:txBody>
      </p:sp>
      <p:sp>
        <p:nvSpPr>
          <p:cNvPr id="97" name="Google Shape;97;p12"/>
          <p:cNvSpPr txBox="1"/>
          <p:nvPr/>
        </p:nvSpPr>
        <p:spPr>
          <a:xfrm>
            <a:off x="3208550" y="3217575"/>
            <a:ext cx="3898500" cy="1160100"/>
          </a:xfrm>
          <a:prstGeom prst="rect">
            <a:avLst/>
          </a:prstGeom>
          <a:noFill/>
          <a:ln>
            <a:noFill/>
          </a:ln>
        </p:spPr>
        <p:txBody>
          <a:bodyPr anchorCtr="0" anchor="t" bIns="45700" lIns="91425" spcFirstLastPara="1" rIns="91425" wrap="square" tIns="45700">
            <a:noAutofit/>
          </a:bodyPr>
          <a:lstStyle/>
          <a:p>
            <a:pPr indent="0" lvl="0" marL="0" marR="0" rtl="0" algn="ctr">
              <a:lnSpc>
                <a:spcPct val="120000"/>
              </a:lnSpc>
              <a:spcBef>
                <a:spcPts val="1200"/>
              </a:spcBef>
              <a:spcAft>
                <a:spcPts val="0"/>
              </a:spcAft>
              <a:buNone/>
            </a:pPr>
            <a:r>
              <a:rPr b="1" lang="en-US" sz="2300">
                <a:solidFill>
                  <a:schemeClr val="dk1"/>
                </a:solidFill>
                <a:latin typeface="Rubik"/>
                <a:ea typeface="Rubik"/>
                <a:cs typeface="Rubik"/>
                <a:sym typeface="Rubik"/>
              </a:rPr>
              <a:t>“Make investments  more accessible and easier”</a:t>
            </a:r>
            <a:endParaRPr b="1" sz="2500"/>
          </a:p>
        </p:txBody>
      </p:sp>
      <p:pic>
        <p:nvPicPr>
          <p:cNvPr id="98" name="Google Shape;98;p12"/>
          <p:cNvPicPr preferRelativeResize="0"/>
          <p:nvPr/>
        </p:nvPicPr>
        <p:blipFill>
          <a:blip r:embed="rId4">
            <a:alphaModFix/>
          </a:blip>
          <a:stretch>
            <a:fillRect/>
          </a:stretch>
        </p:blipFill>
        <p:spPr>
          <a:xfrm>
            <a:off x="-439619" y="2997475"/>
            <a:ext cx="4256775" cy="3081289"/>
          </a:xfrm>
          <a:prstGeom prst="rect">
            <a:avLst/>
          </a:prstGeom>
          <a:noFill/>
          <a:ln>
            <a:noFill/>
          </a:ln>
        </p:spPr>
      </p:pic>
      <p:pic>
        <p:nvPicPr>
          <p:cNvPr id="99" name="Google Shape;99;p12"/>
          <p:cNvPicPr preferRelativeResize="0"/>
          <p:nvPr/>
        </p:nvPicPr>
        <p:blipFill rotWithShape="1">
          <a:blip r:embed="rId5">
            <a:alphaModFix/>
          </a:blip>
          <a:srcRect b="0" l="0" r="0" t="0"/>
          <a:stretch/>
        </p:blipFill>
        <p:spPr>
          <a:xfrm>
            <a:off x="647699" y="5985416"/>
            <a:ext cx="1752600" cy="545253"/>
          </a:xfrm>
          <a:prstGeom prst="rect">
            <a:avLst/>
          </a:prstGeom>
          <a:noFill/>
          <a:ln>
            <a:noFill/>
          </a:ln>
        </p:spPr>
      </p:pic>
    </p:spTree>
  </p:cSld>
  <p:clrMapOvr>
    <a:masterClrMapping/>
  </p:clrMapOvr>
  <p:transition spd="slow">
    <p:wipe dir="l"/>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3"/>
          <p:cNvSpPr/>
          <p:nvPr/>
        </p:nvSpPr>
        <p:spPr>
          <a:xfrm flipH="1">
            <a:off x="6240820" y="0"/>
            <a:ext cx="6118255" cy="6857994"/>
          </a:xfrm>
          <a:custGeom>
            <a:rect b="b" l="l" r="r" t="t"/>
            <a:pathLst>
              <a:path extrusionOk="0" h="5439" w="4754">
                <a:moveTo>
                  <a:pt x="1487" y="5439"/>
                </a:moveTo>
                <a:lnTo>
                  <a:pt x="0" y="5439"/>
                </a:lnTo>
                <a:lnTo>
                  <a:pt x="0" y="0"/>
                </a:lnTo>
                <a:lnTo>
                  <a:pt x="4754" y="0"/>
                </a:lnTo>
                <a:lnTo>
                  <a:pt x="3931" y="3503"/>
                </a:lnTo>
                <a:lnTo>
                  <a:pt x="3931" y="3503"/>
                </a:lnTo>
                <a:lnTo>
                  <a:pt x="3918" y="3556"/>
                </a:lnTo>
                <a:lnTo>
                  <a:pt x="3904" y="3608"/>
                </a:lnTo>
                <a:lnTo>
                  <a:pt x="3889" y="3660"/>
                </a:lnTo>
                <a:lnTo>
                  <a:pt x="3872" y="3712"/>
                </a:lnTo>
                <a:lnTo>
                  <a:pt x="3855" y="3762"/>
                </a:lnTo>
                <a:lnTo>
                  <a:pt x="3837" y="3812"/>
                </a:lnTo>
                <a:lnTo>
                  <a:pt x="3817" y="3862"/>
                </a:lnTo>
                <a:lnTo>
                  <a:pt x="3797" y="3911"/>
                </a:lnTo>
                <a:lnTo>
                  <a:pt x="3776" y="3960"/>
                </a:lnTo>
                <a:lnTo>
                  <a:pt x="3754" y="4009"/>
                </a:lnTo>
                <a:lnTo>
                  <a:pt x="3731" y="4056"/>
                </a:lnTo>
                <a:lnTo>
                  <a:pt x="3707" y="4102"/>
                </a:lnTo>
                <a:lnTo>
                  <a:pt x="3681" y="4150"/>
                </a:lnTo>
                <a:lnTo>
                  <a:pt x="3655" y="4194"/>
                </a:lnTo>
                <a:lnTo>
                  <a:pt x="3628" y="4240"/>
                </a:lnTo>
                <a:lnTo>
                  <a:pt x="3600" y="4283"/>
                </a:lnTo>
                <a:lnTo>
                  <a:pt x="3572" y="4328"/>
                </a:lnTo>
                <a:lnTo>
                  <a:pt x="3543" y="4371"/>
                </a:lnTo>
                <a:lnTo>
                  <a:pt x="3511" y="4413"/>
                </a:lnTo>
                <a:lnTo>
                  <a:pt x="3481" y="4454"/>
                </a:lnTo>
                <a:lnTo>
                  <a:pt x="3448" y="4496"/>
                </a:lnTo>
                <a:lnTo>
                  <a:pt x="3417" y="4536"/>
                </a:lnTo>
                <a:lnTo>
                  <a:pt x="3382" y="4575"/>
                </a:lnTo>
                <a:lnTo>
                  <a:pt x="3348" y="4614"/>
                </a:lnTo>
                <a:lnTo>
                  <a:pt x="3313" y="4653"/>
                </a:lnTo>
                <a:lnTo>
                  <a:pt x="3277" y="4689"/>
                </a:lnTo>
                <a:lnTo>
                  <a:pt x="3240" y="4726"/>
                </a:lnTo>
                <a:lnTo>
                  <a:pt x="3202" y="4762"/>
                </a:lnTo>
                <a:lnTo>
                  <a:pt x="3165" y="4796"/>
                </a:lnTo>
                <a:lnTo>
                  <a:pt x="3126" y="4831"/>
                </a:lnTo>
                <a:lnTo>
                  <a:pt x="3086" y="4864"/>
                </a:lnTo>
                <a:lnTo>
                  <a:pt x="3046" y="4897"/>
                </a:lnTo>
                <a:lnTo>
                  <a:pt x="3006" y="4929"/>
                </a:lnTo>
                <a:lnTo>
                  <a:pt x="2964" y="4959"/>
                </a:lnTo>
                <a:lnTo>
                  <a:pt x="2922" y="4989"/>
                </a:lnTo>
                <a:lnTo>
                  <a:pt x="2879" y="5018"/>
                </a:lnTo>
                <a:lnTo>
                  <a:pt x="2836" y="5046"/>
                </a:lnTo>
                <a:lnTo>
                  <a:pt x="2792" y="5074"/>
                </a:lnTo>
                <a:lnTo>
                  <a:pt x="2747" y="5100"/>
                </a:lnTo>
                <a:lnTo>
                  <a:pt x="2702" y="5125"/>
                </a:lnTo>
                <a:lnTo>
                  <a:pt x="2656" y="5150"/>
                </a:lnTo>
                <a:lnTo>
                  <a:pt x="2611" y="5174"/>
                </a:lnTo>
                <a:lnTo>
                  <a:pt x="2565" y="5197"/>
                </a:lnTo>
                <a:lnTo>
                  <a:pt x="2517" y="5219"/>
                </a:lnTo>
                <a:lnTo>
                  <a:pt x="2470" y="5239"/>
                </a:lnTo>
                <a:lnTo>
                  <a:pt x="2421" y="5259"/>
                </a:lnTo>
                <a:lnTo>
                  <a:pt x="2372" y="5278"/>
                </a:lnTo>
                <a:lnTo>
                  <a:pt x="2323" y="5296"/>
                </a:lnTo>
                <a:lnTo>
                  <a:pt x="2274" y="5312"/>
                </a:lnTo>
                <a:lnTo>
                  <a:pt x="2224" y="5329"/>
                </a:lnTo>
                <a:lnTo>
                  <a:pt x="2174" y="5344"/>
                </a:lnTo>
                <a:lnTo>
                  <a:pt x="2122" y="5358"/>
                </a:lnTo>
                <a:lnTo>
                  <a:pt x="2072" y="5370"/>
                </a:lnTo>
                <a:lnTo>
                  <a:pt x="2020" y="5383"/>
                </a:lnTo>
                <a:lnTo>
                  <a:pt x="1968" y="5393"/>
                </a:lnTo>
                <a:lnTo>
                  <a:pt x="1917" y="5403"/>
                </a:lnTo>
                <a:lnTo>
                  <a:pt x="1863" y="5411"/>
                </a:lnTo>
                <a:lnTo>
                  <a:pt x="1810" y="5419"/>
                </a:lnTo>
                <a:lnTo>
                  <a:pt x="1757" y="5424"/>
                </a:lnTo>
                <a:lnTo>
                  <a:pt x="1704" y="5430"/>
                </a:lnTo>
                <a:lnTo>
                  <a:pt x="1651" y="5434"/>
                </a:lnTo>
                <a:lnTo>
                  <a:pt x="1596" y="5437"/>
                </a:lnTo>
                <a:lnTo>
                  <a:pt x="1542" y="5439"/>
                </a:lnTo>
                <a:lnTo>
                  <a:pt x="1487" y="5439"/>
                </a:lnTo>
                <a:lnTo>
                  <a:pt x="1487" y="5439"/>
                </a:lnTo>
                <a:close/>
              </a:path>
            </a:pathLst>
          </a:custGeom>
          <a:solidFill>
            <a:srgbClr val="EBDEC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05" name="Google Shape;105;p3"/>
          <p:cNvSpPr txBox="1"/>
          <p:nvPr/>
        </p:nvSpPr>
        <p:spPr>
          <a:xfrm>
            <a:off x="864311" y="1310462"/>
            <a:ext cx="5581650" cy="2086725"/>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lang="en-US" sz="4800">
                <a:solidFill>
                  <a:schemeClr val="dk1"/>
                </a:solidFill>
                <a:latin typeface="Montserrat"/>
                <a:ea typeface="Montserrat"/>
                <a:cs typeface="Montserrat"/>
                <a:sym typeface="Montserrat"/>
              </a:rPr>
              <a:t>Investing in stocks has never been so simple.</a:t>
            </a:r>
            <a:endParaRPr/>
          </a:p>
        </p:txBody>
      </p:sp>
      <p:sp>
        <p:nvSpPr>
          <p:cNvPr id="106" name="Google Shape;106;p3"/>
          <p:cNvSpPr/>
          <p:nvPr/>
        </p:nvSpPr>
        <p:spPr>
          <a:xfrm>
            <a:off x="880683" y="3529094"/>
            <a:ext cx="3552825" cy="736805"/>
          </a:xfrm>
          <a:prstGeom prst="rect">
            <a:avLst/>
          </a:prstGeom>
          <a:noFill/>
          <a:ln>
            <a:noFill/>
          </a:ln>
        </p:spPr>
        <p:txBody>
          <a:bodyPr anchorCtr="0" anchor="t" bIns="45700" lIns="91425" spcFirstLastPara="1" rIns="91425" wrap="square" tIns="45700">
            <a:spAutoFit/>
          </a:bodyPr>
          <a:lstStyle/>
          <a:p>
            <a:pPr indent="0" lvl="0" marL="0" marR="0" rtl="0" algn="just">
              <a:lnSpc>
                <a:spcPct val="120000"/>
              </a:lnSpc>
              <a:spcBef>
                <a:spcPts val="0"/>
              </a:spcBef>
              <a:spcAft>
                <a:spcPts val="0"/>
              </a:spcAft>
              <a:buNone/>
            </a:pPr>
            <a:r>
              <a:rPr lang="en-US" sz="1200">
                <a:solidFill>
                  <a:schemeClr val="dk1"/>
                </a:solidFill>
                <a:latin typeface="Rubik"/>
                <a:ea typeface="Rubik"/>
                <a:cs typeface="Rubik"/>
                <a:sym typeface="Rubik"/>
              </a:rPr>
              <a:t>In order to solve investment decision problems that most young  investors face, we developed the </a:t>
            </a:r>
            <a:r>
              <a:rPr b="1" lang="en-US" sz="1200">
                <a:solidFill>
                  <a:schemeClr val="dk1"/>
                </a:solidFill>
                <a:latin typeface="Rubik"/>
                <a:ea typeface="Rubik"/>
                <a:cs typeface="Rubik"/>
                <a:sym typeface="Rubik"/>
              </a:rPr>
              <a:t>S</a:t>
            </a:r>
            <a:r>
              <a:rPr b="1" lang="en-US" sz="1200">
                <a:solidFill>
                  <a:schemeClr val="dk1"/>
                </a:solidFill>
                <a:latin typeface="Rubik"/>
                <a:ea typeface="Rubik"/>
                <a:cs typeface="Rubik"/>
                <a:sym typeface="Rubik"/>
              </a:rPr>
              <a:t>tock Inspector</a:t>
            </a:r>
            <a:r>
              <a:rPr lang="en-US" sz="1200">
                <a:solidFill>
                  <a:srgbClr val="222222"/>
                </a:solidFill>
                <a:highlight>
                  <a:srgbClr val="FFFFFF"/>
                </a:highlight>
                <a:latin typeface="Roboto"/>
                <a:ea typeface="Roboto"/>
                <a:cs typeface="Roboto"/>
                <a:sym typeface="Roboto"/>
              </a:rPr>
              <a:t>®</a:t>
            </a:r>
            <a:r>
              <a:rPr b="1" lang="en-US" sz="1200">
                <a:solidFill>
                  <a:schemeClr val="dk1"/>
                </a:solidFill>
                <a:latin typeface="Rubik"/>
                <a:ea typeface="Rubik"/>
                <a:cs typeface="Rubik"/>
                <a:sym typeface="Rubik"/>
              </a:rPr>
              <a:t> application.</a:t>
            </a:r>
            <a:endParaRPr/>
          </a:p>
        </p:txBody>
      </p:sp>
      <p:pic>
        <p:nvPicPr>
          <p:cNvPr id="107" name="Google Shape;107;p3"/>
          <p:cNvPicPr preferRelativeResize="0"/>
          <p:nvPr/>
        </p:nvPicPr>
        <p:blipFill rotWithShape="1">
          <a:blip r:embed="rId3">
            <a:alphaModFix/>
          </a:blip>
          <a:srcRect b="0" l="0" r="0" t="0"/>
          <a:stretch/>
        </p:blipFill>
        <p:spPr>
          <a:xfrm>
            <a:off x="269874" y="375345"/>
            <a:ext cx="1752600" cy="545253"/>
          </a:xfrm>
          <a:prstGeom prst="rect">
            <a:avLst/>
          </a:prstGeom>
          <a:noFill/>
          <a:ln>
            <a:noFill/>
          </a:ln>
        </p:spPr>
      </p:pic>
      <p:grpSp>
        <p:nvGrpSpPr>
          <p:cNvPr id="108" name="Google Shape;108;p3"/>
          <p:cNvGrpSpPr/>
          <p:nvPr/>
        </p:nvGrpSpPr>
        <p:grpSpPr>
          <a:xfrm>
            <a:off x="5950424" y="1418528"/>
            <a:ext cx="6241576" cy="3894617"/>
            <a:chOff x="5950424" y="1277884"/>
            <a:chExt cx="6241576" cy="3894617"/>
          </a:xfrm>
        </p:grpSpPr>
        <p:grpSp>
          <p:nvGrpSpPr>
            <p:cNvPr id="109" name="Google Shape;109;p3"/>
            <p:cNvGrpSpPr/>
            <p:nvPr/>
          </p:nvGrpSpPr>
          <p:grpSpPr>
            <a:xfrm>
              <a:off x="5950424" y="1277884"/>
              <a:ext cx="6241576" cy="3894617"/>
              <a:chOff x="2738438" y="30163"/>
              <a:chExt cx="11828463" cy="6827838"/>
            </a:xfrm>
          </p:grpSpPr>
          <p:sp>
            <p:nvSpPr>
              <p:cNvPr id="110" name="Google Shape;110;p3"/>
              <p:cNvSpPr/>
              <p:nvPr/>
            </p:nvSpPr>
            <p:spPr>
              <a:xfrm>
                <a:off x="3821113" y="30163"/>
                <a:ext cx="9663113" cy="6823075"/>
              </a:xfrm>
              <a:custGeom>
                <a:rect b="b" l="l" r="r" t="t"/>
                <a:pathLst>
                  <a:path extrusionOk="0" h="4298" w="6087">
                    <a:moveTo>
                      <a:pt x="5887" y="4298"/>
                    </a:moveTo>
                    <a:lnTo>
                      <a:pt x="201" y="4298"/>
                    </a:lnTo>
                    <a:lnTo>
                      <a:pt x="201" y="4298"/>
                    </a:lnTo>
                    <a:lnTo>
                      <a:pt x="181" y="4298"/>
                    </a:lnTo>
                    <a:lnTo>
                      <a:pt x="161" y="4294"/>
                    </a:lnTo>
                    <a:lnTo>
                      <a:pt x="141" y="4289"/>
                    </a:lnTo>
                    <a:lnTo>
                      <a:pt x="122" y="4282"/>
                    </a:lnTo>
                    <a:lnTo>
                      <a:pt x="106" y="4274"/>
                    </a:lnTo>
                    <a:lnTo>
                      <a:pt x="89" y="4264"/>
                    </a:lnTo>
                    <a:lnTo>
                      <a:pt x="74" y="4252"/>
                    </a:lnTo>
                    <a:lnTo>
                      <a:pt x="58" y="4239"/>
                    </a:lnTo>
                    <a:lnTo>
                      <a:pt x="47" y="4225"/>
                    </a:lnTo>
                    <a:lnTo>
                      <a:pt x="35" y="4210"/>
                    </a:lnTo>
                    <a:lnTo>
                      <a:pt x="25" y="4193"/>
                    </a:lnTo>
                    <a:lnTo>
                      <a:pt x="16" y="4177"/>
                    </a:lnTo>
                    <a:lnTo>
                      <a:pt x="10" y="4158"/>
                    </a:lnTo>
                    <a:lnTo>
                      <a:pt x="5" y="4138"/>
                    </a:lnTo>
                    <a:lnTo>
                      <a:pt x="1" y="4118"/>
                    </a:lnTo>
                    <a:lnTo>
                      <a:pt x="0" y="4097"/>
                    </a:lnTo>
                    <a:lnTo>
                      <a:pt x="0" y="201"/>
                    </a:lnTo>
                    <a:lnTo>
                      <a:pt x="0" y="201"/>
                    </a:lnTo>
                    <a:lnTo>
                      <a:pt x="1" y="181"/>
                    </a:lnTo>
                    <a:lnTo>
                      <a:pt x="5" y="161"/>
                    </a:lnTo>
                    <a:lnTo>
                      <a:pt x="10" y="141"/>
                    </a:lnTo>
                    <a:lnTo>
                      <a:pt x="16" y="122"/>
                    </a:lnTo>
                    <a:lnTo>
                      <a:pt x="25" y="105"/>
                    </a:lnTo>
                    <a:lnTo>
                      <a:pt x="35" y="89"/>
                    </a:lnTo>
                    <a:lnTo>
                      <a:pt x="47" y="74"/>
                    </a:lnTo>
                    <a:lnTo>
                      <a:pt x="58" y="58"/>
                    </a:lnTo>
                    <a:lnTo>
                      <a:pt x="74" y="47"/>
                    </a:lnTo>
                    <a:lnTo>
                      <a:pt x="89" y="35"/>
                    </a:lnTo>
                    <a:lnTo>
                      <a:pt x="106" y="25"/>
                    </a:lnTo>
                    <a:lnTo>
                      <a:pt x="122" y="16"/>
                    </a:lnTo>
                    <a:lnTo>
                      <a:pt x="141" y="10"/>
                    </a:lnTo>
                    <a:lnTo>
                      <a:pt x="161" y="5"/>
                    </a:lnTo>
                    <a:lnTo>
                      <a:pt x="181" y="1"/>
                    </a:lnTo>
                    <a:lnTo>
                      <a:pt x="201" y="0"/>
                    </a:lnTo>
                    <a:lnTo>
                      <a:pt x="5887" y="0"/>
                    </a:lnTo>
                    <a:lnTo>
                      <a:pt x="5887" y="0"/>
                    </a:lnTo>
                    <a:lnTo>
                      <a:pt x="5907" y="1"/>
                    </a:lnTo>
                    <a:lnTo>
                      <a:pt x="5927" y="5"/>
                    </a:lnTo>
                    <a:lnTo>
                      <a:pt x="5946" y="10"/>
                    </a:lnTo>
                    <a:lnTo>
                      <a:pt x="5964" y="16"/>
                    </a:lnTo>
                    <a:lnTo>
                      <a:pt x="5983" y="25"/>
                    </a:lnTo>
                    <a:lnTo>
                      <a:pt x="6000" y="35"/>
                    </a:lnTo>
                    <a:lnTo>
                      <a:pt x="6015" y="47"/>
                    </a:lnTo>
                    <a:lnTo>
                      <a:pt x="6028" y="58"/>
                    </a:lnTo>
                    <a:lnTo>
                      <a:pt x="6042" y="74"/>
                    </a:lnTo>
                    <a:lnTo>
                      <a:pt x="6054" y="89"/>
                    </a:lnTo>
                    <a:lnTo>
                      <a:pt x="6064" y="105"/>
                    </a:lnTo>
                    <a:lnTo>
                      <a:pt x="6072" y="122"/>
                    </a:lnTo>
                    <a:lnTo>
                      <a:pt x="6079" y="141"/>
                    </a:lnTo>
                    <a:lnTo>
                      <a:pt x="6084" y="161"/>
                    </a:lnTo>
                    <a:lnTo>
                      <a:pt x="6087" y="181"/>
                    </a:lnTo>
                    <a:lnTo>
                      <a:pt x="6087" y="201"/>
                    </a:lnTo>
                    <a:lnTo>
                      <a:pt x="6087" y="4097"/>
                    </a:lnTo>
                    <a:lnTo>
                      <a:pt x="6087" y="4097"/>
                    </a:lnTo>
                    <a:lnTo>
                      <a:pt x="6087" y="4118"/>
                    </a:lnTo>
                    <a:lnTo>
                      <a:pt x="6084" y="4138"/>
                    </a:lnTo>
                    <a:lnTo>
                      <a:pt x="6079" y="4158"/>
                    </a:lnTo>
                    <a:lnTo>
                      <a:pt x="6072" y="4177"/>
                    </a:lnTo>
                    <a:lnTo>
                      <a:pt x="6064" y="4193"/>
                    </a:lnTo>
                    <a:lnTo>
                      <a:pt x="6054" y="4210"/>
                    </a:lnTo>
                    <a:lnTo>
                      <a:pt x="6042" y="4225"/>
                    </a:lnTo>
                    <a:lnTo>
                      <a:pt x="6028" y="4239"/>
                    </a:lnTo>
                    <a:lnTo>
                      <a:pt x="6015" y="4252"/>
                    </a:lnTo>
                    <a:lnTo>
                      <a:pt x="6000" y="4264"/>
                    </a:lnTo>
                    <a:lnTo>
                      <a:pt x="5983" y="4274"/>
                    </a:lnTo>
                    <a:lnTo>
                      <a:pt x="5964" y="4282"/>
                    </a:lnTo>
                    <a:lnTo>
                      <a:pt x="5946" y="4289"/>
                    </a:lnTo>
                    <a:lnTo>
                      <a:pt x="5927" y="4294"/>
                    </a:lnTo>
                    <a:lnTo>
                      <a:pt x="5907" y="4298"/>
                    </a:lnTo>
                    <a:lnTo>
                      <a:pt x="5887" y="4298"/>
                    </a:lnTo>
                    <a:lnTo>
                      <a:pt x="5887" y="4298"/>
                    </a:lnTo>
                    <a:close/>
                  </a:path>
                </a:pathLst>
              </a:custGeom>
              <a:gradFill>
                <a:gsLst>
                  <a:gs pos="0">
                    <a:srgbClr val="B0B2B4"/>
                  </a:gs>
                  <a:gs pos="100000">
                    <a:srgbClr val="DFE0E1"/>
                  </a:gs>
                </a:gsLst>
                <a:lin ang="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11" name="Google Shape;111;p3"/>
              <p:cNvSpPr/>
              <p:nvPr/>
            </p:nvSpPr>
            <p:spPr>
              <a:xfrm>
                <a:off x="3865563" y="74613"/>
                <a:ext cx="9574213" cy="6735763"/>
              </a:xfrm>
              <a:custGeom>
                <a:rect b="b" l="l" r="r" t="t"/>
                <a:pathLst>
                  <a:path extrusionOk="0" h="4243" w="6031">
                    <a:moveTo>
                      <a:pt x="5859" y="0"/>
                    </a:moveTo>
                    <a:lnTo>
                      <a:pt x="173" y="0"/>
                    </a:lnTo>
                    <a:lnTo>
                      <a:pt x="173" y="0"/>
                    </a:lnTo>
                    <a:lnTo>
                      <a:pt x="155" y="2"/>
                    </a:lnTo>
                    <a:lnTo>
                      <a:pt x="138" y="3"/>
                    </a:lnTo>
                    <a:lnTo>
                      <a:pt x="121" y="9"/>
                    </a:lnTo>
                    <a:lnTo>
                      <a:pt x="106" y="14"/>
                    </a:lnTo>
                    <a:lnTo>
                      <a:pt x="91" y="22"/>
                    </a:lnTo>
                    <a:lnTo>
                      <a:pt x="78" y="30"/>
                    </a:lnTo>
                    <a:lnTo>
                      <a:pt x="64" y="40"/>
                    </a:lnTo>
                    <a:lnTo>
                      <a:pt x="51" y="51"/>
                    </a:lnTo>
                    <a:lnTo>
                      <a:pt x="41" y="64"/>
                    </a:lnTo>
                    <a:lnTo>
                      <a:pt x="30" y="77"/>
                    </a:lnTo>
                    <a:lnTo>
                      <a:pt x="22" y="91"/>
                    </a:lnTo>
                    <a:lnTo>
                      <a:pt x="14" y="106"/>
                    </a:lnTo>
                    <a:lnTo>
                      <a:pt x="9" y="121"/>
                    </a:lnTo>
                    <a:lnTo>
                      <a:pt x="3" y="138"/>
                    </a:lnTo>
                    <a:lnTo>
                      <a:pt x="2" y="157"/>
                    </a:lnTo>
                    <a:lnTo>
                      <a:pt x="0" y="173"/>
                    </a:lnTo>
                    <a:lnTo>
                      <a:pt x="0" y="4069"/>
                    </a:lnTo>
                    <a:lnTo>
                      <a:pt x="0" y="4069"/>
                    </a:lnTo>
                    <a:lnTo>
                      <a:pt x="2" y="4086"/>
                    </a:lnTo>
                    <a:lnTo>
                      <a:pt x="3" y="4105"/>
                    </a:lnTo>
                    <a:lnTo>
                      <a:pt x="9" y="4120"/>
                    </a:lnTo>
                    <a:lnTo>
                      <a:pt x="14" y="4137"/>
                    </a:lnTo>
                    <a:lnTo>
                      <a:pt x="22" y="4152"/>
                    </a:lnTo>
                    <a:lnTo>
                      <a:pt x="30" y="4165"/>
                    </a:lnTo>
                    <a:lnTo>
                      <a:pt x="41" y="4179"/>
                    </a:lnTo>
                    <a:lnTo>
                      <a:pt x="51" y="4192"/>
                    </a:lnTo>
                    <a:lnTo>
                      <a:pt x="64" y="4202"/>
                    </a:lnTo>
                    <a:lnTo>
                      <a:pt x="78" y="4212"/>
                    </a:lnTo>
                    <a:lnTo>
                      <a:pt x="91" y="4221"/>
                    </a:lnTo>
                    <a:lnTo>
                      <a:pt x="106" y="4229"/>
                    </a:lnTo>
                    <a:lnTo>
                      <a:pt x="121" y="4234"/>
                    </a:lnTo>
                    <a:lnTo>
                      <a:pt x="138" y="4239"/>
                    </a:lnTo>
                    <a:lnTo>
                      <a:pt x="155" y="4241"/>
                    </a:lnTo>
                    <a:lnTo>
                      <a:pt x="173" y="4243"/>
                    </a:lnTo>
                    <a:lnTo>
                      <a:pt x="5859" y="4243"/>
                    </a:lnTo>
                    <a:lnTo>
                      <a:pt x="5859" y="4243"/>
                    </a:lnTo>
                    <a:lnTo>
                      <a:pt x="5876" y="4241"/>
                    </a:lnTo>
                    <a:lnTo>
                      <a:pt x="5893" y="4239"/>
                    </a:lnTo>
                    <a:lnTo>
                      <a:pt x="5910" y="4234"/>
                    </a:lnTo>
                    <a:lnTo>
                      <a:pt x="5926" y="4229"/>
                    </a:lnTo>
                    <a:lnTo>
                      <a:pt x="5941" y="4221"/>
                    </a:lnTo>
                    <a:lnTo>
                      <a:pt x="5955" y="4212"/>
                    </a:lnTo>
                    <a:lnTo>
                      <a:pt x="5968" y="4202"/>
                    </a:lnTo>
                    <a:lnTo>
                      <a:pt x="5980" y="4192"/>
                    </a:lnTo>
                    <a:lnTo>
                      <a:pt x="5992" y="4179"/>
                    </a:lnTo>
                    <a:lnTo>
                      <a:pt x="6002" y="4165"/>
                    </a:lnTo>
                    <a:lnTo>
                      <a:pt x="6010" y="4152"/>
                    </a:lnTo>
                    <a:lnTo>
                      <a:pt x="6017" y="4137"/>
                    </a:lnTo>
                    <a:lnTo>
                      <a:pt x="6024" y="4120"/>
                    </a:lnTo>
                    <a:lnTo>
                      <a:pt x="6027" y="4105"/>
                    </a:lnTo>
                    <a:lnTo>
                      <a:pt x="6031" y="4086"/>
                    </a:lnTo>
                    <a:lnTo>
                      <a:pt x="6031" y="4069"/>
                    </a:lnTo>
                    <a:lnTo>
                      <a:pt x="6031" y="173"/>
                    </a:lnTo>
                    <a:lnTo>
                      <a:pt x="6031" y="173"/>
                    </a:lnTo>
                    <a:lnTo>
                      <a:pt x="6031" y="157"/>
                    </a:lnTo>
                    <a:lnTo>
                      <a:pt x="6027" y="138"/>
                    </a:lnTo>
                    <a:lnTo>
                      <a:pt x="6024" y="121"/>
                    </a:lnTo>
                    <a:lnTo>
                      <a:pt x="6017" y="106"/>
                    </a:lnTo>
                    <a:lnTo>
                      <a:pt x="6010" y="91"/>
                    </a:lnTo>
                    <a:lnTo>
                      <a:pt x="6002" y="77"/>
                    </a:lnTo>
                    <a:lnTo>
                      <a:pt x="5992" y="64"/>
                    </a:lnTo>
                    <a:lnTo>
                      <a:pt x="5980" y="51"/>
                    </a:lnTo>
                    <a:lnTo>
                      <a:pt x="5968" y="40"/>
                    </a:lnTo>
                    <a:lnTo>
                      <a:pt x="5955" y="30"/>
                    </a:lnTo>
                    <a:lnTo>
                      <a:pt x="5941" y="22"/>
                    </a:lnTo>
                    <a:lnTo>
                      <a:pt x="5926" y="14"/>
                    </a:lnTo>
                    <a:lnTo>
                      <a:pt x="5910" y="9"/>
                    </a:lnTo>
                    <a:lnTo>
                      <a:pt x="5893" y="3"/>
                    </a:lnTo>
                    <a:lnTo>
                      <a:pt x="5876" y="2"/>
                    </a:lnTo>
                    <a:lnTo>
                      <a:pt x="5859" y="0"/>
                    </a:lnTo>
                    <a:lnTo>
                      <a:pt x="5859" y="0"/>
                    </a:lnTo>
                    <a:close/>
                  </a:path>
                </a:pathLst>
              </a:custGeom>
              <a:solidFill>
                <a:srgbClr val="000000"/>
              </a:solidFill>
              <a:ln>
                <a:noFill/>
              </a:ln>
              <a:effectLst>
                <a:outerShdw blurRad="25400" rotWithShape="0" algn="ctr">
                  <a:srgbClr val="000000">
                    <a:alpha val="60784"/>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12" name="Google Shape;112;p3"/>
              <p:cNvSpPr/>
              <p:nvPr/>
            </p:nvSpPr>
            <p:spPr>
              <a:xfrm>
                <a:off x="3892550" y="6342063"/>
                <a:ext cx="9520238" cy="441325"/>
              </a:xfrm>
              <a:custGeom>
                <a:rect b="b" l="l" r="r" t="t"/>
                <a:pathLst>
                  <a:path extrusionOk="0" h="278" w="5997">
                    <a:moveTo>
                      <a:pt x="156" y="278"/>
                    </a:moveTo>
                    <a:lnTo>
                      <a:pt x="5842" y="278"/>
                    </a:lnTo>
                    <a:lnTo>
                      <a:pt x="5842" y="278"/>
                    </a:lnTo>
                    <a:lnTo>
                      <a:pt x="5857" y="276"/>
                    </a:lnTo>
                    <a:lnTo>
                      <a:pt x="5872" y="275"/>
                    </a:lnTo>
                    <a:lnTo>
                      <a:pt x="5887" y="269"/>
                    </a:lnTo>
                    <a:lnTo>
                      <a:pt x="5903" y="264"/>
                    </a:lnTo>
                    <a:lnTo>
                      <a:pt x="5916" y="258"/>
                    </a:lnTo>
                    <a:lnTo>
                      <a:pt x="5928" y="251"/>
                    </a:lnTo>
                    <a:lnTo>
                      <a:pt x="5941" y="241"/>
                    </a:lnTo>
                    <a:lnTo>
                      <a:pt x="5951" y="231"/>
                    </a:lnTo>
                    <a:lnTo>
                      <a:pt x="5962" y="221"/>
                    </a:lnTo>
                    <a:lnTo>
                      <a:pt x="5970" y="209"/>
                    </a:lnTo>
                    <a:lnTo>
                      <a:pt x="5978" y="195"/>
                    </a:lnTo>
                    <a:lnTo>
                      <a:pt x="5985" y="182"/>
                    </a:lnTo>
                    <a:lnTo>
                      <a:pt x="5990" y="167"/>
                    </a:lnTo>
                    <a:lnTo>
                      <a:pt x="5993" y="153"/>
                    </a:lnTo>
                    <a:lnTo>
                      <a:pt x="5997" y="137"/>
                    </a:lnTo>
                    <a:lnTo>
                      <a:pt x="5997" y="121"/>
                    </a:lnTo>
                    <a:lnTo>
                      <a:pt x="5997" y="0"/>
                    </a:lnTo>
                    <a:lnTo>
                      <a:pt x="0" y="0"/>
                    </a:lnTo>
                    <a:lnTo>
                      <a:pt x="0" y="121"/>
                    </a:lnTo>
                    <a:lnTo>
                      <a:pt x="0" y="121"/>
                    </a:lnTo>
                    <a:lnTo>
                      <a:pt x="2" y="137"/>
                    </a:lnTo>
                    <a:lnTo>
                      <a:pt x="3" y="153"/>
                    </a:lnTo>
                    <a:lnTo>
                      <a:pt x="8" y="167"/>
                    </a:lnTo>
                    <a:lnTo>
                      <a:pt x="13" y="182"/>
                    </a:lnTo>
                    <a:lnTo>
                      <a:pt x="20" y="195"/>
                    </a:lnTo>
                    <a:lnTo>
                      <a:pt x="27" y="209"/>
                    </a:lnTo>
                    <a:lnTo>
                      <a:pt x="37" y="221"/>
                    </a:lnTo>
                    <a:lnTo>
                      <a:pt x="47" y="231"/>
                    </a:lnTo>
                    <a:lnTo>
                      <a:pt x="57" y="241"/>
                    </a:lnTo>
                    <a:lnTo>
                      <a:pt x="69" y="251"/>
                    </a:lnTo>
                    <a:lnTo>
                      <a:pt x="82" y="258"/>
                    </a:lnTo>
                    <a:lnTo>
                      <a:pt x="96" y="264"/>
                    </a:lnTo>
                    <a:lnTo>
                      <a:pt x="109" y="269"/>
                    </a:lnTo>
                    <a:lnTo>
                      <a:pt x="124" y="275"/>
                    </a:lnTo>
                    <a:lnTo>
                      <a:pt x="141" y="276"/>
                    </a:lnTo>
                    <a:lnTo>
                      <a:pt x="156" y="278"/>
                    </a:lnTo>
                    <a:lnTo>
                      <a:pt x="156" y="278"/>
                    </a:lnTo>
                    <a:close/>
                  </a:path>
                </a:pathLst>
              </a:custGeom>
              <a:solidFill>
                <a:srgbClr val="18181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13" name="Google Shape;113;p3"/>
              <p:cNvSpPr/>
              <p:nvPr/>
            </p:nvSpPr>
            <p:spPr>
              <a:xfrm>
                <a:off x="4205288" y="533400"/>
                <a:ext cx="8897938" cy="5565775"/>
              </a:xfrm>
              <a:prstGeom prst="rect">
                <a:avLst/>
              </a:prstGeom>
              <a:solidFill>
                <a:srgbClr val="26262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14" name="Google Shape;114;p3"/>
              <p:cNvSpPr/>
              <p:nvPr/>
            </p:nvSpPr>
            <p:spPr>
              <a:xfrm>
                <a:off x="2738438" y="6618288"/>
                <a:ext cx="11828463" cy="239713"/>
              </a:xfrm>
              <a:custGeom>
                <a:rect b="b" l="l" r="r" t="t"/>
                <a:pathLst>
                  <a:path extrusionOk="0" h="151" w="7451">
                    <a:moveTo>
                      <a:pt x="7451" y="0"/>
                    </a:moveTo>
                    <a:lnTo>
                      <a:pt x="4441" y="1"/>
                    </a:lnTo>
                    <a:lnTo>
                      <a:pt x="4381" y="35"/>
                    </a:lnTo>
                    <a:lnTo>
                      <a:pt x="3097" y="35"/>
                    </a:lnTo>
                    <a:lnTo>
                      <a:pt x="3020" y="1"/>
                    </a:lnTo>
                    <a:lnTo>
                      <a:pt x="0" y="0"/>
                    </a:lnTo>
                    <a:lnTo>
                      <a:pt x="0" y="35"/>
                    </a:lnTo>
                    <a:lnTo>
                      <a:pt x="0" y="35"/>
                    </a:lnTo>
                    <a:lnTo>
                      <a:pt x="61" y="53"/>
                    </a:lnTo>
                    <a:lnTo>
                      <a:pt x="98" y="65"/>
                    </a:lnTo>
                    <a:lnTo>
                      <a:pt x="140" y="75"/>
                    </a:lnTo>
                    <a:lnTo>
                      <a:pt x="140" y="75"/>
                    </a:lnTo>
                    <a:lnTo>
                      <a:pt x="168" y="82"/>
                    </a:lnTo>
                    <a:lnTo>
                      <a:pt x="216" y="90"/>
                    </a:lnTo>
                    <a:lnTo>
                      <a:pt x="286" y="102"/>
                    </a:lnTo>
                    <a:lnTo>
                      <a:pt x="384" y="114"/>
                    </a:lnTo>
                    <a:lnTo>
                      <a:pt x="384" y="114"/>
                    </a:lnTo>
                    <a:lnTo>
                      <a:pt x="438" y="121"/>
                    </a:lnTo>
                    <a:lnTo>
                      <a:pt x="510" y="127"/>
                    </a:lnTo>
                    <a:lnTo>
                      <a:pt x="601" y="134"/>
                    </a:lnTo>
                    <a:lnTo>
                      <a:pt x="707" y="141"/>
                    </a:lnTo>
                    <a:lnTo>
                      <a:pt x="707" y="141"/>
                    </a:lnTo>
                    <a:lnTo>
                      <a:pt x="838" y="146"/>
                    </a:lnTo>
                    <a:lnTo>
                      <a:pt x="924" y="148"/>
                    </a:lnTo>
                    <a:lnTo>
                      <a:pt x="924" y="148"/>
                    </a:lnTo>
                    <a:lnTo>
                      <a:pt x="1195" y="149"/>
                    </a:lnTo>
                    <a:lnTo>
                      <a:pt x="1718" y="151"/>
                    </a:lnTo>
                    <a:lnTo>
                      <a:pt x="3188" y="151"/>
                    </a:lnTo>
                    <a:lnTo>
                      <a:pt x="5479" y="149"/>
                    </a:lnTo>
                    <a:lnTo>
                      <a:pt x="5479" y="149"/>
                    </a:lnTo>
                    <a:lnTo>
                      <a:pt x="5921" y="151"/>
                    </a:lnTo>
                    <a:lnTo>
                      <a:pt x="6244" y="151"/>
                    </a:lnTo>
                    <a:lnTo>
                      <a:pt x="6529" y="148"/>
                    </a:lnTo>
                    <a:lnTo>
                      <a:pt x="6529" y="148"/>
                    </a:lnTo>
                    <a:lnTo>
                      <a:pt x="6613" y="146"/>
                    </a:lnTo>
                    <a:lnTo>
                      <a:pt x="6744" y="141"/>
                    </a:lnTo>
                    <a:lnTo>
                      <a:pt x="6744" y="141"/>
                    </a:lnTo>
                    <a:lnTo>
                      <a:pt x="6852" y="134"/>
                    </a:lnTo>
                    <a:lnTo>
                      <a:pt x="6941" y="127"/>
                    </a:lnTo>
                    <a:lnTo>
                      <a:pt x="7015" y="121"/>
                    </a:lnTo>
                    <a:lnTo>
                      <a:pt x="7069" y="114"/>
                    </a:lnTo>
                    <a:lnTo>
                      <a:pt x="7069" y="114"/>
                    </a:lnTo>
                    <a:lnTo>
                      <a:pt x="7166" y="102"/>
                    </a:lnTo>
                    <a:lnTo>
                      <a:pt x="7237" y="90"/>
                    </a:lnTo>
                    <a:lnTo>
                      <a:pt x="7284" y="82"/>
                    </a:lnTo>
                    <a:lnTo>
                      <a:pt x="7313" y="75"/>
                    </a:lnTo>
                    <a:lnTo>
                      <a:pt x="7313" y="75"/>
                    </a:lnTo>
                    <a:lnTo>
                      <a:pt x="7353" y="65"/>
                    </a:lnTo>
                    <a:lnTo>
                      <a:pt x="7390" y="53"/>
                    </a:lnTo>
                    <a:lnTo>
                      <a:pt x="7451" y="35"/>
                    </a:lnTo>
                    <a:lnTo>
                      <a:pt x="7451" y="0"/>
                    </a:lnTo>
                    <a:close/>
                  </a:path>
                </a:pathLst>
              </a:custGeom>
              <a:solidFill>
                <a:srgbClr val="A5A6A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15" name="Google Shape;115;p3"/>
              <p:cNvSpPr/>
              <p:nvPr/>
            </p:nvSpPr>
            <p:spPr>
              <a:xfrm>
                <a:off x="2738438" y="6618288"/>
                <a:ext cx="11828463" cy="55563"/>
              </a:xfrm>
              <a:custGeom>
                <a:rect b="b" l="l" r="r" t="t"/>
                <a:pathLst>
                  <a:path extrusionOk="0" h="35" w="7451">
                    <a:moveTo>
                      <a:pt x="7451" y="35"/>
                    </a:moveTo>
                    <a:lnTo>
                      <a:pt x="0" y="35"/>
                    </a:lnTo>
                    <a:lnTo>
                      <a:pt x="0" y="0"/>
                    </a:lnTo>
                    <a:lnTo>
                      <a:pt x="3020" y="0"/>
                    </a:lnTo>
                    <a:lnTo>
                      <a:pt x="3047" y="18"/>
                    </a:lnTo>
                    <a:lnTo>
                      <a:pt x="4413" y="18"/>
                    </a:lnTo>
                    <a:lnTo>
                      <a:pt x="4441" y="0"/>
                    </a:lnTo>
                    <a:lnTo>
                      <a:pt x="7451" y="0"/>
                    </a:lnTo>
                    <a:lnTo>
                      <a:pt x="7451" y="35"/>
                    </a:lnTo>
                    <a:close/>
                  </a:path>
                </a:pathLst>
              </a:custGeom>
              <a:gradFill>
                <a:gsLst>
                  <a:gs pos="0">
                    <a:srgbClr val="686B6C"/>
                  </a:gs>
                  <a:gs pos="3000">
                    <a:srgbClr val="96999A"/>
                  </a:gs>
                  <a:gs pos="9000">
                    <a:srgbClr val="DFE0E1"/>
                  </a:gs>
                  <a:gs pos="91000">
                    <a:srgbClr val="DFE0E1"/>
                  </a:gs>
                  <a:gs pos="97000">
                    <a:srgbClr val="96999A"/>
                  </a:gs>
                  <a:gs pos="100000">
                    <a:srgbClr val="686B6C"/>
                  </a:gs>
                </a:gsLst>
                <a:lin ang="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16" name="Google Shape;116;p3"/>
              <p:cNvSpPr/>
              <p:nvPr/>
            </p:nvSpPr>
            <p:spPr>
              <a:xfrm>
                <a:off x="7524750" y="6619875"/>
                <a:ext cx="2255838" cy="90488"/>
              </a:xfrm>
              <a:custGeom>
                <a:rect b="b" l="l" r="r" t="t"/>
                <a:pathLst>
                  <a:path extrusionOk="0" h="57" w="1421">
                    <a:moveTo>
                      <a:pt x="1389" y="2"/>
                    </a:moveTo>
                    <a:lnTo>
                      <a:pt x="32" y="2"/>
                    </a:lnTo>
                    <a:lnTo>
                      <a:pt x="32" y="2"/>
                    </a:lnTo>
                    <a:lnTo>
                      <a:pt x="17" y="2"/>
                    </a:lnTo>
                    <a:lnTo>
                      <a:pt x="0" y="0"/>
                    </a:lnTo>
                    <a:lnTo>
                      <a:pt x="0" y="34"/>
                    </a:lnTo>
                    <a:lnTo>
                      <a:pt x="0" y="34"/>
                    </a:lnTo>
                    <a:lnTo>
                      <a:pt x="20" y="44"/>
                    </a:lnTo>
                    <a:lnTo>
                      <a:pt x="42" y="51"/>
                    </a:lnTo>
                    <a:lnTo>
                      <a:pt x="64" y="56"/>
                    </a:lnTo>
                    <a:lnTo>
                      <a:pt x="85" y="57"/>
                    </a:lnTo>
                    <a:lnTo>
                      <a:pt x="1337" y="57"/>
                    </a:lnTo>
                    <a:lnTo>
                      <a:pt x="1337" y="57"/>
                    </a:lnTo>
                    <a:lnTo>
                      <a:pt x="1359" y="56"/>
                    </a:lnTo>
                    <a:lnTo>
                      <a:pt x="1381" y="51"/>
                    </a:lnTo>
                    <a:lnTo>
                      <a:pt x="1401" y="44"/>
                    </a:lnTo>
                    <a:lnTo>
                      <a:pt x="1421" y="34"/>
                    </a:lnTo>
                    <a:lnTo>
                      <a:pt x="1421" y="0"/>
                    </a:lnTo>
                    <a:lnTo>
                      <a:pt x="1421" y="0"/>
                    </a:lnTo>
                    <a:lnTo>
                      <a:pt x="1406" y="2"/>
                    </a:lnTo>
                    <a:lnTo>
                      <a:pt x="1389" y="2"/>
                    </a:lnTo>
                    <a:lnTo>
                      <a:pt x="1389" y="2"/>
                    </a:lnTo>
                    <a:close/>
                  </a:path>
                </a:pathLst>
              </a:custGeom>
              <a:gradFill>
                <a:gsLst>
                  <a:gs pos="0">
                    <a:srgbClr val="686B6C"/>
                  </a:gs>
                  <a:gs pos="3000">
                    <a:srgbClr val="96999A"/>
                  </a:gs>
                  <a:gs pos="9000">
                    <a:srgbClr val="D3D4D6"/>
                  </a:gs>
                  <a:gs pos="91000">
                    <a:srgbClr val="D3D4D6"/>
                  </a:gs>
                  <a:gs pos="97000">
                    <a:srgbClr val="96999A"/>
                  </a:gs>
                  <a:gs pos="100000">
                    <a:srgbClr val="686B6C"/>
                  </a:gs>
                </a:gsLst>
                <a:lin ang="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grpSp>
        <p:grpSp>
          <p:nvGrpSpPr>
            <p:cNvPr id="117" name="Google Shape;117;p3"/>
            <p:cNvGrpSpPr/>
            <p:nvPr/>
          </p:nvGrpSpPr>
          <p:grpSpPr>
            <a:xfrm>
              <a:off x="6705969" y="1570815"/>
              <a:ext cx="4752347" cy="3169229"/>
              <a:chOff x="6705969" y="1570815"/>
              <a:chExt cx="4752347" cy="3169229"/>
            </a:xfrm>
          </p:grpSpPr>
          <p:pic>
            <p:nvPicPr>
              <p:cNvPr id="118" name="Google Shape;118;p3"/>
              <p:cNvPicPr preferRelativeResize="0"/>
              <p:nvPr/>
            </p:nvPicPr>
            <p:blipFill rotWithShape="1">
              <a:blip r:embed="rId4">
                <a:alphaModFix/>
              </a:blip>
              <a:srcRect b="0" l="0" r="0" t="0"/>
              <a:stretch/>
            </p:blipFill>
            <p:spPr>
              <a:xfrm>
                <a:off x="6705969" y="1570815"/>
                <a:ext cx="804498" cy="3168378"/>
              </a:xfrm>
              <a:prstGeom prst="rect">
                <a:avLst/>
              </a:prstGeom>
              <a:noFill/>
              <a:ln>
                <a:noFill/>
              </a:ln>
            </p:spPr>
          </p:pic>
          <p:pic>
            <p:nvPicPr>
              <p:cNvPr id="119" name="Google Shape;119;p3"/>
              <p:cNvPicPr preferRelativeResize="0"/>
              <p:nvPr/>
            </p:nvPicPr>
            <p:blipFill rotWithShape="1">
              <a:blip r:embed="rId4">
                <a:alphaModFix/>
              </a:blip>
              <a:srcRect b="0" l="0" r="0" t="0"/>
              <a:stretch/>
            </p:blipFill>
            <p:spPr>
              <a:xfrm>
                <a:off x="10653818" y="1571666"/>
                <a:ext cx="804498" cy="3168378"/>
              </a:xfrm>
              <a:prstGeom prst="rect">
                <a:avLst/>
              </a:prstGeom>
              <a:noFill/>
              <a:ln>
                <a:noFill/>
              </a:ln>
            </p:spPr>
          </p:pic>
        </p:grpSp>
      </p:grpSp>
      <p:sp>
        <p:nvSpPr>
          <p:cNvPr id="120" name="Google Shape;120;p3"/>
          <p:cNvSpPr/>
          <p:nvPr/>
        </p:nvSpPr>
        <p:spPr>
          <a:xfrm>
            <a:off x="845888" y="4635672"/>
            <a:ext cx="3552825" cy="736805"/>
          </a:xfrm>
          <a:prstGeom prst="rect">
            <a:avLst/>
          </a:prstGeom>
          <a:noFill/>
          <a:ln>
            <a:noFill/>
          </a:ln>
        </p:spPr>
        <p:txBody>
          <a:bodyPr anchorCtr="0" anchor="t" bIns="45700" lIns="91425" spcFirstLastPara="1" rIns="91425" wrap="square" tIns="45700">
            <a:spAutoFit/>
          </a:bodyPr>
          <a:lstStyle/>
          <a:p>
            <a:pPr indent="0" lvl="0" marL="0" marR="0" rtl="0" algn="just">
              <a:lnSpc>
                <a:spcPct val="120000"/>
              </a:lnSpc>
              <a:spcBef>
                <a:spcPts val="0"/>
              </a:spcBef>
              <a:spcAft>
                <a:spcPts val="0"/>
              </a:spcAft>
              <a:buNone/>
            </a:pPr>
            <a:r>
              <a:rPr lang="en-US" sz="1200">
                <a:solidFill>
                  <a:schemeClr val="dk1"/>
                </a:solidFill>
                <a:latin typeface="Rubik"/>
                <a:ea typeface="Rubik"/>
                <a:cs typeface="Rubik"/>
                <a:sym typeface="Rubik"/>
              </a:rPr>
              <a:t>The stock inspector application provides you with </a:t>
            </a:r>
            <a:r>
              <a:rPr b="1" lang="en-US" sz="1200">
                <a:solidFill>
                  <a:schemeClr val="dk1"/>
                </a:solidFill>
                <a:latin typeface="Rubik"/>
                <a:ea typeface="Rubik"/>
                <a:cs typeface="Rubik"/>
                <a:sym typeface="Rubik"/>
              </a:rPr>
              <a:t>fundamental, technical and environmental </a:t>
            </a:r>
            <a:r>
              <a:rPr lang="en-US" sz="1200">
                <a:solidFill>
                  <a:schemeClr val="dk1"/>
                </a:solidFill>
                <a:latin typeface="Rubik"/>
                <a:ea typeface="Rubik"/>
                <a:cs typeface="Rubik"/>
                <a:sym typeface="Rubik"/>
              </a:rPr>
              <a:t>data</a:t>
            </a:r>
            <a:r>
              <a:rPr lang="en-US" sz="1200">
                <a:solidFill>
                  <a:schemeClr val="dk1"/>
                </a:solidFill>
                <a:latin typeface="Rubik"/>
                <a:ea typeface="Rubik"/>
                <a:cs typeface="Rubik"/>
                <a:sym typeface="Rubik"/>
              </a:rPr>
              <a:t> on the top </a:t>
            </a:r>
            <a:r>
              <a:rPr b="1" lang="en-US" sz="1200">
                <a:solidFill>
                  <a:schemeClr val="dk1"/>
                </a:solidFill>
                <a:latin typeface="Rubik"/>
                <a:ea typeface="Rubik"/>
                <a:cs typeface="Rubik"/>
                <a:sym typeface="Rubik"/>
              </a:rPr>
              <a:t>Global Fortune </a:t>
            </a:r>
            <a:r>
              <a:rPr lang="en-US" sz="1200">
                <a:solidFill>
                  <a:schemeClr val="dk1"/>
                </a:solidFill>
                <a:latin typeface="Rubik"/>
                <a:ea typeface="Rubik"/>
                <a:cs typeface="Rubik"/>
                <a:sym typeface="Rubik"/>
              </a:rPr>
              <a:t>171 companies. </a:t>
            </a:r>
            <a:endParaRPr/>
          </a:p>
        </p:txBody>
      </p:sp>
      <p:sp>
        <p:nvSpPr>
          <p:cNvPr id="121" name="Google Shape;121;p3"/>
          <p:cNvSpPr/>
          <p:nvPr/>
        </p:nvSpPr>
        <p:spPr>
          <a:xfrm>
            <a:off x="7728070" y="5372477"/>
            <a:ext cx="3552825" cy="574901"/>
          </a:xfrm>
          <a:prstGeom prst="rect">
            <a:avLst/>
          </a:prstGeom>
          <a:noFill/>
          <a:ln>
            <a:noFill/>
          </a:ln>
        </p:spPr>
        <p:txBody>
          <a:bodyPr anchorCtr="0" anchor="t" bIns="45700" lIns="91425" spcFirstLastPara="1" rIns="91425" wrap="square" tIns="45700">
            <a:spAutoFit/>
          </a:bodyPr>
          <a:lstStyle/>
          <a:p>
            <a:pPr indent="0" lvl="0" marL="0" marR="0" rtl="0" algn="just">
              <a:lnSpc>
                <a:spcPct val="120000"/>
              </a:lnSpc>
              <a:spcBef>
                <a:spcPts val="0"/>
              </a:spcBef>
              <a:spcAft>
                <a:spcPts val="0"/>
              </a:spcAft>
              <a:buNone/>
            </a:pPr>
            <a:r>
              <a:rPr b="1" lang="en-US" sz="2800">
                <a:solidFill>
                  <a:schemeClr val="dk1"/>
                </a:solidFill>
                <a:latin typeface="Montserrat"/>
                <a:ea typeface="Montserrat"/>
                <a:cs typeface="Montserrat"/>
                <a:sym typeface="Montserrat"/>
              </a:rPr>
              <a:t>Our Version 1.0</a:t>
            </a:r>
            <a:endParaRPr/>
          </a:p>
        </p:txBody>
      </p:sp>
      <p:pic>
        <p:nvPicPr>
          <p:cNvPr id="122" name="Google Shape;122;p3"/>
          <p:cNvPicPr preferRelativeResize="0"/>
          <p:nvPr/>
        </p:nvPicPr>
        <p:blipFill rotWithShape="1">
          <a:blip r:embed="rId5">
            <a:alphaModFix/>
          </a:blip>
          <a:srcRect b="8913" l="0" r="0" t="8707"/>
          <a:stretch/>
        </p:blipFill>
        <p:spPr>
          <a:xfrm>
            <a:off x="5452675" y="3352800"/>
            <a:ext cx="1829700" cy="3392700"/>
          </a:xfrm>
          <a:prstGeom prst="roundRect">
            <a:avLst>
              <a:gd fmla="val 16667" name="adj"/>
            </a:avLst>
          </a:prstGeom>
          <a:noFill/>
          <a:ln>
            <a:noFill/>
          </a:ln>
        </p:spPr>
      </p:pic>
      <p:grpSp>
        <p:nvGrpSpPr>
          <p:cNvPr id="123" name="Google Shape;123;p3"/>
          <p:cNvGrpSpPr/>
          <p:nvPr/>
        </p:nvGrpSpPr>
        <p:grpSpPr>
          <a:xfrm>
            <a:off x="5374921" y="3320397"/>
            <a:ext cx="1960708" cy="3495621"/>
            <a:chOff x="6798446" y="546727"/>
            <a:chExt cx="2891900" cy="5764546"/>
          </a:xfrm>
        </p:grpSpPr>
        <p:sp>
          <p:nvSpPr>
            <p:cNvPr id="124" name="Google Shape;124;p3"/>
            <p:cNvSpPr/>
            <p:nvPr/>
          </p:nvSpPr>
          <p:spPr>
            <a:xfrm>
              <a:off x="6817696" y="546727"/>
              <a:ext cx="2850439" cy="5764546"/>
            </a:xfrm>
            <a:custGeom>
              <a:rect b="b" l="l" r="r" t="t"/>
              <a:pathLst>
                <a:path extrusionOk="0" h="5764546" w="2850439">
                  <a:moveTo>
                    <a:pt x="429418" y="166583"/>
                  </a:moveTo>
                  <a:lnTo>
                    <a:pt x="401283" y="172506"/>
                  </a:lnTo>
                  <a:lnTo>
                    <a:pt x="374630" y="179910"/>
                  </a:lnTo>
                  <a:lnTo>
                    <a:pt x="346496" y="188794"/>
                  </a:lnTo>
                  <a:lnTo>
                    <a:pt x="321323" y="202121"/>
                  </a:lnTo>
                  <a:lnTo>
                    <a:pt x="297631" y="216929"/>
                  </a:lnTo>
                  <a:lnTo>
                    <a:pt x="275420" y="231736"/>
                  </a:lnTo>
                  <a:lnTo>
                    <a:pt x="254689" y="250986"/>
                  </a:lnTo>
                  <a:lnTo>
                    <a:pt x="235440" y="271716"/>
                  </a:lnTo>
                  <a:lnTo>
                    <a:pt x="217671" y="293927"/>
                  </a:lnTo>
                  <a:lnTo>
                    <a:pt x="204344" y="319100"/>
                  </a:lnTo>
                  <a:lnTo>
                    <a:pt x="192498" y="344273"/>
                  </a:lnTo>
                  <a:lnTo>
                    <a:pt x="182133" y="370926"/>
                  </a:lnTo>
                  <a:lnTo>
                    <a:pt x="174729" y="399060"/>
                  </a:lnTo>
                  <a:lnTo>
                    <a:pt x="170287" y="428675"/>
                  </a:lnTo>
                  <a:lnTo>
                    <a:pt x="167325" y="458290"/>
                  </a:lnTo>
                  <a:lnTo>
                    <a:pt x="167325" y="5306255"/>
                  </a:lnTo>
                  <a:lnTo>
                    <a:pt x="170287" y="5335870"/>
                  </a:lnTo>
                  <a:lnTo>
                    <a:pt x="174729" y="5365485"/>
                  </a:lnTo>
                  <a:lnTo>
                    <a:pt x="182133" y="5393619"/>
                  </a:lnTo>
                  <a:lnTo>
                    <a:pt x="192498" y="5420272"/>
                  </a:lnTo>
                  <a:lnTo>
                    <a:pt x="204344" y="5445445"/>
                  </a:lnTo>
                  <a:lnTo>
                    <a:pt x="217671" y="5467656"/>
                  </a:lnTo>
                  <a:lnTo>
                    <a:pt x="235440" y="5489867"/>
                  </a:lnTo>
                  <a:lnTo>
                    <a:pt x="254689" y="5512079"/>
                  </a:lnTo>
                  <a:lnTo>
                    <a:pt x="275420" y="5529848"/>
                  </a:lnTo>
                  <a:lnTo>
                    <a:pt x="297631" y="5547617"/>
                  </a:lnTo>
                  <a:lnTo>
                    <a:pt x="321323" y="5562424"/>
                  </a:lnTo>
                  <a:lnTo>
                    <a:pt x="346496" y="5574270"/>
                  </a:lnTo>
                  <a:lnTo>
                    <a:pt x="374630" y="5584635"/>
                  </a:lnTo>
                  <a:lnTo>
                    <a:pt x="401283" y="5592039"/>
                  </a:lnTo>
                  <a:lnTo>
                    <a:pt x="429418" y="5595001"/>
                  </a:lnTo>
                  <a:lnTo>
                    <a:pt x="459032" y="5596481"/>
                  </a:lnTo>
                  <a:lnTo>
                    <a:pt x="2391408" y="5596481"/>
                  </a:lnTo>
                  <a:lnTo>
                    <a:pt x="2422504" y="5595001"/>
                  </a:lnTo>
                  <a:lnTo>
                    <a:pt x="2449157" y="5592039"/>
                  </a:lnTo>
                  <a:lnTo>
                    <a:pt x="2478772" y="5584635"/>
                  </a:lnTo>
                  <a:lnTo>
                    <a:pt x="2503944" y="5574270"/>
                  </a:lnTo>
                  <a:lnTo>
                    <a:pt x="2532079" y="5562424"/>
                  </a:lnTo>
                  <a:lnTo>
                    <a:pt x="2554290" y="5547617"/>
                  </a:lnTo>
                  <a:lnTo>
                    <a:pt x="2576501" y="5529848"/>
                  </a:lnTo>
                  <a:lnTo>
                    <a:pt x="2598712" y="5512079"/>
                  </a:lnTo>
                  <a:lnTo>
                    <a:pt x="2616481" y="5489867"/>
                  </a:lnTo>
                  <a:lnTo>
                    <a:pt x="2634250" y="5467656"/>
                  </a:lnTo>
                  <a:lnTo>
                    <a:pt x="2649058" y="5445445"/>
                  </a:lnTo>
                  <a:lnTo>
                    <a:pt x="2660904" y="5420272"/>
                  </a:lnTo>
                  <a:lnTo>
                    <a:pt x="2671269" y="5393619"/>
                  </a:lnTo>
                  <a:lnTo>
                    <a:pt x="2675711" y="5365485"/>
                  </a:lnTo>
                  <a:lnTo>
                    <a:pt x="2680154" y="5335870"/>
                  </a:lnTo>
                  <a:lnTo>
                    <a:pt x="2683115" y="5306255"/>
                  </a:lnTo>
                  <a:lnTo>
                    <a:pt x="2683115" y="458290"/>
                  </a:lnTo>
                  <a:lnTo>
                    <a:pt x="2680154" y="428675"/>
                  </a:lnTo>
                  <a:lnTo>
                    <a:pt x="2675711" y="399060"/>
                  </a:lnTo>
                  <a:lnTo>
                    <a:pt x="2671269" y="370926"/>
                  </a:lnTo>
                  <a:lnTo>
                    <a:pt x="2660904" y="344273"/>
                  </a:lnTo>
                  <a:lnTo>
                    <a:pt x="2649058" y="319100"/>
                  </a:lnTo>
                  <a:lnTo>
                    <a:pt x="2634250" y="293927"/>
                  </a:lnTo>
                  <a:lnTo>
                    <a:pt x="2616481" y="271716"/>
                  </a:lnTo>
                  <a:lnTo>
                    <a:pt x="2598712" y="250986"/>
                  </a:lnTo>
                  <a:lnTo>
                    <a:pt x="2576501" y="231736"/>
                  </a:lnTo>
                  <a:lnTo>
                    <a:pt x="2554290" y="216929"/>
                  </a:lnTo>
                  <a:lnTo>
                    <a:pt x="2532079" y="202121"/>
                  </a:lnTo>
                  <a:lnTo>
                    <a:pt x="2503944" y="188794"/>
                  </a:lnTo>
                  <a:lnTo>
                    <a:pt x="2478772" y="179910"/>
                  </a:lnTo>
                  <a:lnTo>
                    <a:pt x="2449157" y="172506"/>
                  </a:lnTo>
                  <a:lnTo>
                    <a:pt x="2422504" y="166583"/>
                  </a:lnTo>
                  <a:lnTo>
                    <a:pt x="2391408" y="166583"/>
                  </a:lnTo>
                  <a:lnTo>
                    <a:pt x="2179661" y="166583"/>
                  </a:lnTo>
                  <a:lnTo>
                    <a:pt x="2167815" y="166583"/>
                  </a:lnTo>
                  <a:lnTo>
                    <a:pt x="2157450" y="169545"/>
                  </a:lnTo>
                  <a:lnTo>
                    <a:pt x="2147084" y="173987"/>
                  </a:lnTo>
                  <a:lnTo>
                    <a:pt x="2139681" y="181391"/>
                  </a:lnTo>
                  <a:lnTo>
                    <a:pt x="2132277" y="188794"/>
                  </a:lnTo>
                  <a:lnTo>
                    <a:pt x="2127835" y="199160"/>
                  </a:lnTo>
                  <a:lnTo>
                    <a:pt x="2124873" y="209525"/>
                  </a:lnTo>
                  <a:lnTo>
                    <a:pt x="2124873" y="221371"/>
                  </a:lnTo>
                  <a:lnTo>
                    <a:pt x="2123392" y="236178"/>
                  </a:lnTo>
                  <a:lnTo>
                    <a:pt x="2123392" y="250986"/>
                  </a:lnTo>
                  <a:lnTo>
                    <a:pt x="2113027" y="279120"/>
                  </a:lnTo>
                  <a:lnTo>
                    <a:pt x="2101181" y="304293"/>
                  </a:lnTo>
                  <a:lnTo>
                    <a:pt x="2080451" y="326504"/>
                  </a:lnTo>
                  <a:lnTo>
                    <a:pt x="2058240" y="344273"/>
                  </a:lnTo>
                  <a:lnTo>
                    <a:pt x="2033067" y="359080"/>
                  </a:lnTo>
                  <a:lnTo>
                    <a:pt x="2006413" y="366484"/>
                  </a:lnTo>
                  <a:lnTo>
                    <a:pt x="1991606" y="367965"/>
                  </a:lnTo>
                  <a:lnTo>
                    <a:pt x="1975318" y="367965"/>
                  </a:lnTo>
                  <a:lnTo>
                    <a:pt x="875123" y="367965"/>
                  </a:lnTo>
                  <a:lnTo>
                    <a:pt x="860315" y="367965"/>
                  </a:lnTo>
                  <a:lnTo>
                    <a:pt x="845508" y="366484"/>
                  </a:lnTo>
                  <a:lnTo>
                    <a:pt x="817373" y="359080"/>
                  </a:lnTo>
                  <a:lnTo>
                    <a:pt x="792201" y="344273"/>
                  </a:lnTo>
                  <a:lnTo>
                    <a:pt x="769989" y="326504"/>
                  </a:lnTo>
                  <a:lnTo>
                    <a:pt x="752220" y="304293"/>
                  </a:lnTo>
                  <a:lnTo>
                    <a:pt x="737413" y="279120"/>
                  </a:lnTo>
                  <a:lnTo>
                    <a:pt x="730009" y="250986"/>
                  </a:lnTo>
                  <a:lnTo>
                    <a:pt x="728529" y="236178"/>
                  </a:lnTo>
                  <a:lnTo>
                    <a:pt x="728529" y="221371"/>
                  </a:lnTo>
                  <a:lnTo>
                    <a:pt x="725567" y="209525"/>
                  </a:lnTo>
                  <a:lnTo>
                    <a:pt x="722606" y="199160"/>
                  </a:lnTo>
                  <a:lnTo>
                    <a:pt x="718163" y="188794"/>
                  </a:lnTo>
                  <a:lnTo>
                    <a:pt x="710760" y="181391"/>
                  </a:lnTo>
                  <a:lnTo>
                    <a:pt x="703356" y="173987"/>
                  </a:lnTo>
                  <a:lnTo>
                    <a:pt x="692991" y="169545"/>
                  </a:lnTo>
                  <a:lnTo>
                    <a:pt x="682625" y="166583"/>
                  </a:lnTo>
                  <a:lnTo>
                    <a:pt x="673741" y="166583"/>
                  </a:lnTo>
                  <a:lnTo>
                    <a:pt x="459032" y="166583"/>
                  </a:lnTo>
                  <a:close/>
                  <a:moveTo>
                    <a:pt x="439782" y="0"/>
                  </a:moveTo>
                  <a:lnTo>
                    <a:pt x="2412138" y="0"/>
                  </a:lnTo>
                  <a:lnTo>
                    <a:pt x="2456560" y="2962"/>
                  </a:lnTo>
                  <a:lnTo>
                    <a:pt x="2500982" y="8885"/>
                  </a:lnTo>
                  <a:lnTo>
                    <a:pt x="2543924" y="20731"/>
                  </a:lnTo>
                  <a:lnTo>
                    <a:pt x="2583904" y="32577"/>
                  </a:lnTo>
                  <a:lnTo>
                    <a:pt x="2620923" y="53307"/>
                  </a:lnTo>
                  <a:lnTo>
                    <a:pt x="2656461" y="75518"/>
                  </a:lnTo>
                  <a:lnTo>
                    <a:pt x="2690518" y="100691"/>
                  </a:lnTo>
                  <a:lnTo>
                    <a:pt x="2720133" y="127344"/>
                  </a:lnTo>
                  <a:lnTo>
                    <a:pt x="2751229" y="159921"/>
                  </a:lnTo>
                  <a:lnTo>
                    <a:pt x="2774921" y="192497"/>
                  </a:lnTo>
                  <a:lnTo>
                    <a:pt x="2798613" y="229516"/>
                  </a:lnTo>
                  <a:lnTo>
                    <a:pt x="2814901" y="266535"/>
                  </a:lnTo>
                  <a:lnTo>
                    <a:pt x="2829708" y="306515"/>
                  </a:lnTo>
                  <a:lnTo>
                    <a:pt x="2840074" y="349456"/>
                  </a:lnTo>
                  <a:lnTo>
                    <a:pt x="2847478" y="392398"/>
                  </a:lnTo>
                  <a:lnTo>
                    <a:pt x="2850439" y="436820"/>
                  </a:lnTo>
                  <a:lnTo>
                    <a:pt x="2850439" y="5329207"/>
                  </a:lnTo>
                  <a:lnTo>
                    <a:pt x="2847478" y="5373629"/>
                  </a:lnTo>
                  <a:lnTo>
                    <a:pt x="2840074" y="5416571"/>
                  </a:lnTo>
                  <a:lnTo>
                    <a:pt x="2829708" y="5458032"/>
                  </a:lnTo>
                  <a:lnTo>
                    <a:pt x="2814901" y="5498012"/>
                  </a:lnTo>
                  <a:lnTo>
                    <a:pt x="2798613" y="5535031"/>
                  </a:lnTo>
                  <a:lnTo>
                    <a:pt x="2774921" y="5573530"/>
                  </a:lnTo>
                  <a:lnTo>
                    <a:pt x="2751229" y="5606106"/>
                  </a:lnTo>
                  <a:lnTo>
                    <a:pt x="2720133" y="5637202"/>
                  </a:lnTo>
                  <a:lnTo>
                    <a:pt x="2690518" y="5665336"/>
                  </a:lnTo>
                  <a:lnTo>
                    <a:pt x="2656461" y="5690509"/>
                  </a:lnTo>
                  <a:lnTo>
                    <a:pt x="2620923" y="5712720"/>
                  </a:lnTo>
                  <a:lnTo>
                    <a:pt x="2583904" y="5730489"/>
                  </a:lnTo>
                  <a:lnTo>
                    <a:pt x="2543924" y="5745297"/>
                  </a:lnTo>
                  <a:lnTo>
                    <a:pt x="2500982" y="5754181"/>
                  </a:lnTo>
                  <a:lnTo>
                    <a:pt x="2456560" y="5763066"/>
                  </a:lnTo>
                  <a:lnTo>
                    <a:pt x="2412138" y="5764546"/>
                  </a:lnTo>
                  <a:lnTo>
                    <a:pt x="439782" y="5764546"/>
                  </a:lnTo>
                  <a:lnTo>
                    <a:pt x="393879" y="5763066"/>
                  </a:lnTo>
                  <a:lnTo>
                    <a:pt x="352418" y="5754181"/>
                  </a:lnTo>
                  <a:lnTo>
                    <a:pt x="309476" y="5745297"/>
                  </a:lnTo>
                  <a:lnTo>
                    <a:pt x="269496" y="5730489"/>
                  </a:lnTo>
                  <a:lnTo>
                    <a:pt x="229516" y="5712720"/>
                  </a:lnTo>
                  <a:lnTo>
                    <a:pt x="195459" y="5690509"/>
                  </a:lnTo>
                  <a:lnTo>
                    <a:pt x="159921" y="5665336"/>
                  </a:lnTo>
                  <a:lnTo>
                    <a:pt x="130306" y="5637202"/>
                  </a:lnTo>
                  <a:lnTo>
                    <a:pt x="100691" y="5606106"/>
                  </a:lnTo>
                  <a:lnTo>
                    <a:pt x="75518" y="5573530"/>
                  </a:lnTo>
                  <a:lnTo>
                    <a:pt x="54788" y="5535031"/>
                  </a:lnTo>
                  <a:lnTo>
                    <a:pt x="35538" y="5498012"/>
                  </a:lnTo>
                  <a:lnTo>
                    <a:pt x="20731" y="5458032"/>
                  </a:lnTo>
                  <a:lnTo>
                    <a:pt x="10365" y="5416571"/>
                  </a:lnTo>
                  <a:lnTo>
                    <a:pt x="2962" y="5373629"/>
                  </a:lnTo>
                  <a:lnTo>
                    <a:pt x="0" y="5329207"/>
                  </a:lnTo>
                  <a:lnTo>
                    <a:pt x="0" y="436820"/>
                  </a:lnTo>
                  <a:lnTo>
                    <a:pt x="2962" y="392398"/>
                  </a:lnTo>
                  <a:lnTo>
                    <a:pt x="10365" y="349456"/>
                  </a:lnTo>
                  <a:lnTo>
                    <a:pt x="20731" y="306515"/>
                  </a:lnTo>
                  <a:lnTo>
                    <a:pt x="35538" y="266535"/>
                  </a:lnTo>
                  <a:lnTo>
                    <a:pt x="54788" y="229516"/>
                  </a:lnTo>
                  <a:lnTo>
                    <a:pt x="75518" y="192497"/>
                  </a:lnTo>
                  <a:lnTo>
                    <a:pt x="100691" y="159921"/>
                  </a:lnTo>
                  <a:lnTo>
                    <a:pt x="130306" y="127344"/>
                  </a:lnTo>
                  <a:lnTo>
                    <a:pt x="159921" y="100691"/>
                  </a:lnTo>
                  <a:lnTo>
                    <a:pt x="195459" y="75518"/>
                  </a:lnTo>
                  <a:lnTo>
                    <a:pt x="229516" y="53307"/>
                  </a:lnTo>
                  <a:lnTo>
                    <a:pt x="269496" y="32577"/>
                  </a:lnTo>
                  <a:lnTo>
                    <a:pt x="309476" y="20731"/>
                  </a:lnTo>
                  <a:lnTo>
                    <a:pt x="352418" y="8885"/>
                  </a:lnTo>
                  <a:lnTo>
                    <a:pt x="393879" y="2962"/>
                  </a:lnTo>
                  <a:close/>
                </a:path>
              </a:pathLst>
            </a:custGeom>
            <a:solidFill>
              <a:srgbClr val="00000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25" name="Google Shape;125;p3"/>
            <p:cNvSpPr/>
            <p:nvPr/>
          </p:nvSpPr>
          <p:spPr>
            <a:xfrm>
              <a:off x="9336447" y="577823"/>
              <a:ext cx="321323" cy="5703839"/>
            </a:xfrm>
            <a:custGeom>
              <a:rect b="b" l="l" r="r" t="t"/>
              <a:pathLst>
                <a:path extrusionOk="0" h="3852" w="217">
                  <a:moveTo>
                    <a:pt x="0" y="0"/>
                  </a:moveTo>
                  <a:lnTo>
                    <a:pt x="0" y="0"/>
                  </a:lnTo>
                  <a:lnTo>
                    <a:pt x="20" y="10"/>
                  </a:lnTo>
                  <a:lnTo>
                    <a:pt x="42" y="20"/>
                  </a:lnTo>
                  <a:lnTo>
                    <a:pt x="62" y="32"/>
                  </a:lnTo>
                  <a:lnTo>
                    <a:pt x="81" y="45"/>
                  </a:lnTo>
                  <a:lnTo>
                    <a:pt x="98" y="60"/>
                  </a:lnTo>
                  <a:lnTo>
                    <a:pt x="115" y="77"/>
                  </a:lnTo>
                  <a:lnTo>
                    <a:pt x="130" y="94"/>
                  </a:lnTo>
                  <a:lnTo>
                    <a:pt x="143" y="112"/>
                  </a:lnTo>
                  <a:lnTo>
                    <a:pt x="157" y="133"/>
                  </a:lnTo>
                  <a:lnTo>
                    <a:pt x="168" y="153"/>
                  </a:lnTo>
                  <a:lnTo>
                    <a:pt x="177" y="175"/>
                  </a:lnTo>
                  <a:lnTo>
                    <a:pt x="185" y="196"/>
                  </a:lnTo>
                  <a:lnTo>
                    <a:pt x="192" y="220"/>
                  </a:lnTo>
                  <a:lnTo>
                    <a:pt x="197" y="244"/>
                  </a:lnTo>
                  <a:lnTo>
                    <a:pt x="199" y="267"/>
                  </a:lnTo>
                  <a:lnTo>
                    <a:pt x="200" y="292"/>
                  </a:lnTo>
                  <a:lnTo>
                    <a:pt x="200" y="3559"/>
                  </a:lnTo>
                  <a:lnTo>
                    <a:pt x="200" y="3559"/>
                  </a:lnTo>
                  <a:lnTo>
                    <a:pt x="199" y="3583"/>
                  </a:lnTo>
                  <a:lnTo>
                    <a:pt x="197" y="3608"/>
                  </a:lnTo>
                  <a:lnTo>
                    <a:pt x="192" y="3632"/>
                  </a:lnTo>
                  <a:lnTo>
                    <a:pt x="185" y="3655"/>
                  </a:lnTo>
                  <a:lnTo>
                    <a:pt x="177" y="3677"/>
                  </a:lnTo>
                  <a:lnTo>
                    <a:pt x="168" y="3699"/>
                  </a:lnTo>
                  <a:lnTo>
                    <a:pt x="157" y="3719"/>
                  </a:lnTo>
                  <a:lnTo>
                    <a:pt x="143" y="3738"/>
                  </a:lnTo>
                  <a:lnTo>
                    <a:pt x="130" y="3756"/>
                  </a:lnTo>
                  <a:lnTo>
                    <a:pt x="115" y="3775"/>
                  </a:lnTo>
                  <a:lnTo>
                    <a:pt x="98" y="3790"/>
                  </a:lnTo>
                  <a:lnTo>
                    <a:pt x="81" y="3805"/>
                  </a:lnTo>
                  <a:lnTo>
                    <a:pt x="62" y="3818"/>
                  </a:lnTo>
                  <a:lnTo>
                    <a:pt x="42" y="3832"/>
                  </a:lnTo>
                  <a:lnTo>
                    <a:pt x="20" y="3842"/>
                  </a:lnTo>
                  <a:lnTo>
                    <a:pt x="0" y="3852"/>
                  </a:lnTo>
                  <a:lnTo>
                    <a:pt x="0" y="3852"/>
                  </a:lnTo>
                  <a:lnTo>
                    <a:pt x="22" y="3845"/>
                  </a:lnTo>
                  <a:lnTo>
                    <a:pt x="44" y="3837"/>
                  </a:lnTo>
                  <a:lnTo>
                    <a:pt x="66" y="3827"/>
                  </a:lnTo>
                  <a:lnTo>
                    <a:pt x="86" y="3815"/>
                  </a:lnTo>
                  <a:lnTo>
                    <a:pt x="104" y="3802"/>
                  </a:lnTo>
                  <a:lnTo>
                    <a:pt x="123" y="3786"/>
                  </a:lnTo>
                  <a:lnTo>
                    <a:pt x="140" y="3771"/>
                  </a:lnTo>
                  <a:lnTo>
                    <a:pt x="155" y="3753"/>
                  </a:lnTo>
                  <a:lnTo>
                    <a:pt x="168" y="3734"/>
                  </a:lnTo>
                  <a:lnTo>
                    <a:pt x="180" y="3714"/>
                  </a:lnTo>
                  <a:lnTo>
                    <a:pt x="192" y="3694"/>
                  </a:lnTo>
                  <a:lnTo>
                    <a:pt x="200" y="3672"/>
                  </a:lnTo>
                  <a:lnTo>
                    <a:pt x="207" y="3650"/>
                  </a:lnTo>
                  <a:lnTo>
                    <a:pt x="212" y="3627"/>
                  </a:lnTo>
                  <a:lnTo>
                    <a:pt x="215" y="3601"/>
                  </a:lnTo>
                  <a:lnTo>
                    <a:pt x="217" y="3578"/>
                  </a:lnTo>
                  <a:lnTo>
                    <a:pt x="217" y="274"/>
                  </a:lnTo>
                  <a:lnTo>
                    <a:pt x="217" y="274"/>
                  </a:lnTo>
                  <a:lnTo>
                    <a:pt x="215" y="249"/>
                  </a:lnTo>
                  <a:lnTo>
                    <a:pt x="212" y="225"/>
                  </a:lnTo>
                  <a:lnTo>
                    <a:pt x="207" y="202"/>
                  </a:lnTo>
                  <a:lnTo>
                    <a:pt x="200" y="180"/>
                  </a:lnTo>
                  <a:lnTo>
                    <a:pt x="192" y="158"/>
                  </a:lnTo>
                  <a:lnTo>
                    <a:pt x="180" y="136"/>
                  </a:lnTo>
                  <a:lnTo>
                    <a:pt x="168" y="117"/>
                  </a:lnTo>
                  <a:lnTo>
                    <a:pt x="155" y="97"/>
                  </a:lnTo>
                  <a:lnTo>
                    <a:pt x="140" y="80"/>
                  </a:lnTo>
                  <a:lnTo>
                    <a:pt x="123" y="64"/>
                  </a:lnTo>
                  <a:lnTo>
                    <a:pt x="104" y="50"/>
                  </a:lnTo>
                  <a:lnTo>
                    <a:pt x="86" y="37"/>
                  </a:lnTo>
                  <a:lnTo>
                    <a:pt x="66" y="25"/>
                  </a:lnTo>
                  <a:lnTo>
                    <a:pt x="44" y="15"/>
                  </a:lnTo>
                  <a:lnTo>
                    <a:pt x="22" y="6"/>
                  </a:lnTo>
                  <a:lnTo>
                    <a:pt x="0" y="0"/>
                  </a:lnTo>
                  <a:lnTo>
                    <a:pt x="0" y="0"/>
                  </a:lnTo>
                  <a:close/>
                </a:path>
              </a:pathLst>
            </a:custGeom>
            <a:gradFill>
              <a:gsLst>
                <a:gs pos="0">
                  <a:srgbClr val="FFFFFF">
                    <a:alpha val="42745"/>
                  </a:srgbClr>
                </a:gs>
                <a:gs pos="89000">
                  <a:srgbClr val="FFFFFF">
                    <a:alpha val="42745"/>
                  </a:srgbClr>
                </a:gs>
                <a:gs pos="100000">
                  <a:srgbClr val="FFFFFF">
                    <a:alpha val="0"/>
                  </a:srgbClr>
                </a:gs>
              </a:gsLst>
              <a:path path="circle">
                <a:fillToRect b="50%" l="50%" r="50%" t="50%"/>
              </a:path>
              <a:tileRect/>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26" name="Google Shape;126;p3"/>
            <p:cNvSpPr/>
            <p:nvPr/>
          </p:nvSpPr>
          <p:spPr>
            <a:xfrm>
              <a:off x="6838427" y="574862"/>
              <a:ext cx="336130" cy="5709762"/>
            </a:xfrm>
            <a:custGeom>
              <a:rect b="b" l="l" r="r" t="t"/>
              <a:pathLst>
                <a:path extrusionOk="0" h="3856" w="227">
                  <a:moveTo>
                    <a:pt x="20" y="3561"/>
                  </a:moveTo>
                  <a:lnTo>
                    <a:pt x="20" y="294"/>
                  </a:lnTo>
                  <a:lnTo>
                    <a:pt x="20" y="294"/>
                  </a:lnTo>
                  <a:lnTo>
                    <a:pt x="22" y="269"/>
                  </a:lnTo>
                  <a:lnTo>
                    <a:pt x="23" y="244"/>
                  </a:lnTo>
                  <a:lnTo>
                    <a:pt x="29" y="220"/>
                  </a:lnTo>
                  <a:lnTo>
                    <a:pt x="35" y="197"/>
                  </a:lnTo>
                  <a:lnTo>
                    <a:pt x="44" y="175"/>
                  </a:lnTo>
                  <a:lnTo>
                    <a:pt x="54" y="153"/>
                  </a:lnTo>
                  <a:lnTo>
                    <a:pt x="66" y="133"/>
                  </a:lnTo>
                  <a:lnTo>
                    <a:pt x="79" y="113"/>
                  </a:lnTo>
                  <a:lnTo>
                    <a:pt x="92" y="94"/>
                  </a:lnTo>
                  <a:lnTo>
                    <a:pt x="109" y="76"/>
                  </a:lnTo>
                  <a:lnTo>
                    <a:pt x="126" y="61"/>
                  </a:lnTo>
                  <a:lnTo>
                    <a:pt x="143" y="45"/>
                  </a:lnTo>
                  <a:lnTo>
                    <a:pt x="163" y="32"/>
                  </a:lnTo>
                  <a:lnTo>
                    <a:pt x="183" y="20"/>
                  </a:lnTo>
                  <a:lnTo>
                    <a:pt x="205" y="8"/>
                  </a:lnTo>
                  <a:lnTo>
                    <a:pt x="227" y="0"/>
                  </a:lnTo>
                  <a:lnTo>
                    <a:pt x="227" y="0"/>
                  </a:lnTo>
                  <a:lnTo>
                    <a:pt x="203" y="5"/>
                  </a:lnTo>
                  <a:lnTo>
                    <a:pt x="180" y="13"/>
                  </a:lnTo>
                  <a:lnTo>
                    <a:pt x="158" y="24"/>
                  </a:lnTo>
                  <a:lnTo>
                    <a:pt x="136" y="35"/>
                  </a:lnTo>
                  <a:lnTo>
                    <a:pt x="118" y="47"/>
                  </a:lnTo>
                  <a:lnTo>
                    <a:pt x="99" y="62"/>
                  </a:lnTo>
                  <a:lnTo>
                    <a:pt x="81" y="79"/>
                  </a:lnTo>
                  <a:lnTo>
                    <a:pt x="66" y="96"/>
                  </a:lnTo>
                  <a:lnTo>
                    <a:pt x="50" y="116"/>
                  </a:lnTo>
                  <a:lnTo>
                    <a:pt x="39" y="136"/>
                  </a:lnTo>
                  <a:lnTo>
                    <a:pt x="27" y="156"/>
                  </a:lnTo>
                  <a:lnTo>
                    <a:pt x="18" y="178"/>
                  </a:lnTo>
                  <a:lnTo>
                    <a:pt x="10" y="202"/>
                  </a:lnTo>
                  <a:lnTo>
                    <a:pt x="5" y="225"/>
                  </a:lnTo>
                  <a:lnTo>
                    <a:pt x="2" y="251"/>
                  </a:lnTo>
                  <a:lnTo>
                    <a:pt x="0" y="276"/>
                  </a:lnTo>
                  <a:lnTo>
                    <a:pt x="0" y="3580"/>
                  </a:lnTo>
                  <a:lnTo>
                    <a:pt x="0" y="3580"/>
                  </a:lnTo>
                  <a:lnTo>
                    <a:pt x="2" y="3605"/>
                  </a:lnTo>
                  <a:lnTo>
                    <a:pt x="5" y="3629"/>
                  </a:lnTo>
                  <a:lnTo>
                    <a:pt x="10" y="3654"/>
                  </a:lnTo>
                  <a:lnTo>
                    <a:pt x="18" y="3676"/>
                  </a:lnTo>
                  <a:lnTo>
                    <a:pt x="27" y="3699"/>
                  </a:lnTo>
                  <a:lnTo>
                    <a:pt x="39" y="3719"/>
                  </a:lnTo>
                  <a:lnTo>
                    <a:pt x="50" y="3740"/>
                  </a:lnTo>
                  <a:lnTo>
                    <a:pt x="66" y="3758"/>
                  </a:lnTo>
                  <a:lnTo>
                    <a:pt x="81" y="3777"/>
                  </a:lnTo>
                  <a:lnTo>
                    <a:pt x="99" y="3793"/>
                  </a:lnTo>
                  <a:lnTo>
                    <a:pt x="118" y="3807"/>
                  </a:lnTo>
                  <a:lnTo>
                    <a:pt x="136" y="3820"/>
                  </a:lnTo>
                  <a:lnTo>
                    <a:pt x="158" y="3832"/>
                  </a:lnTo>
                  <a:lnTo>
                    <a:pt x="180" y="3842"/>
                  </a:lnTo>
                  <a:lnTo>
                    <a:pt x="203" y="3849"/>
                  </a:lnTo>
                  <a:lnTo>
                    <a:pt x="227" y="3856"/>
                  </a:lnTo>
                  <a:lnTo>
                    <a:pt x="227" y="3856"/>
                  </a:lnTo>
                  <a:lnTo>
                    <a:pt x="205" y="3847"/>
                  </a:lnTo>
                  <a:lnTo>
                    <a:pt x="183" y="3836"/>
                  </a:lnTo>
                  <a:lnTo>
                    <a:pt x="163" y="3824"/>
                  </a:lnTo>
                  <a:lnTo>
                    <a:pt x="143" y="3810"/>
                  </a:lnTo>
                  <a:lnTo>
                    <a:pt x="126" y="3795"/>
                  </a:lnTo>
                  <a:lnTo>
                    <a:pt x="109" y="3778"/>
                  </a:lnTo>
                  <a:lnTo>
                    <a:pt x="92" y="3761"/>
                  </a:lnTo>
                  <a:lnTo>
                    <a:pt x="79" y="3743"/>
                  </a:lnTo>
                  <a:lnTo>
                    <a:pt x="66" y="3723"/>
                  </a:lnTo>
                  <a:lnTo>
                    <a:pt x="54" y="3703"/>
                  </a:lnTo>
                  <a:lnTo>
                    <a:pt x="44" y="3681"/>
                  </a:lnTo>
                  <a:lnTo>
                    <a:pt x="35" y="3657"/>
                  </a:lnTo>
                  <a:lnTo>
                    <a:pt x="29" y="3635"/>
                  </a:lnTo>
                  <a:lnTo>
                    <a:pt x="23" y="3610"/>
                  </a:lnTo>
                  <a:lnTo>
                    <a:pt x="22" y="3587"/>
                  </a:lnTo>
                  <a:lnTo>
                    <a:pt x="20" y="3561"/>
                  </a:lnTo>
                  <a:lnTo>
                    <a:pt x="20" y="3561"/>
                  </a:lnTo>
                  <a:close/>
                </a:path>
              </a:pathLst>
            </a:custGeom>
            <a:gradFill>
              <a:gsLst>
                <a:gs pos="0">
                  <a:srgbClr val="FFFFFF">
                    <a:alpha val="42745"/>
                  </a:srgbClr>
                </a:gs>
                <a:gs pos="89000">
                  <a:srgbClr val="FFFFFF">
                    <a:alpha val="42745"/>
                  </a:srgbClr>
                </a:gs>
                <a:gs pos="100000">
                  <a:srgbClr val="FFFFFF">
                    <a:alpha val="0"/>
                  </a:srgbClr>
                </a:gs>
              </a:gsLst>
              <a:path path="circle">
                <a:fillToRect b="50%" l="50%" r="50%" t="50%"/>
              </a:path>
              <a:tileRect/>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27" name="Google Shape;127;p3"/>
            <p:cNvSpPr/>
            <p:nvPr/>
          </p:nvSpPr>
          <p:spPr>
            <a:xfrm>
              <a:off x="6900618" y="567458"/>
              <a:ext cx="2684595" cy="214708"/>
            </a:xfrm>
            <a:custGeom>
              <a:rect b="b" l="l" r="r" t="t"/>
              <a:pathLst>
                <a:path extrusionOk="0" h="145" w="1813">
                  <a:moveTo>
                    <a:pt x="242" y="22"/>
                  </a:moveTo>
                  <a:lnTo>
                    <a:pt x="1571" y="22"/>
                  </a:lnTo>
                  <a:lnTo>
                    <a:pt x="1571" y="22"/>
                  </a:lnTo>
                  <a:lnTo>
                    <a:pt x="1590" y="22"/>
                  </a:lnTo>
                  <a:lnTo>
                    <a:pt x="1608" y="23"/>
                  </a:lnTo>
                  <a:lnTo>
                    <a:pt x="1625" y="27"/>
                  </a:lnTo>
                  <a:lnTo>
                    <a:pt x="1643" y="30"/>
                  </a:lnTo>
                  <a:lnTo>
                    <a:pt x="1660" y="35"/>
                  </a:lnTo>
                  <a:lnTo>
                    <a:pt x="1677" y="40"/>
                  </a:lnTo>
                  <a:lnTo>
                    <a:pt x="1692" y="47"/>
                  </a:lnTo>
                  <a:lnTo>
                    <a:pt x="1709" y="55"/>
                  </a:lnTo>
                  <a:lnTo>
                    <a:pt x="1739" y="72"/>
                  </a:lnTo>
                  <a:lnTo>
                    <a:pt x="1766" y="94"/>
                  </a:lnTo>
                  <a:lnTo>
                    <a:pt x="1791" y="118"/>
                  </a:lnTo>
                  <a:lnTo>
                    <a:pt x="1813" y="145"/>
                  </a:lnTo>
                  <a:lnTo>
                    <a:pt x="1813" y="145"/>
                  </a:lnTo>
                  <a:lnTo>
                    <a:pt x="1805" y="128"/>
                  </a:lnTo>
                  <a:lnTo>
                    <a:pt x="1795" y="113"/>
                  </a:lnTo>
                  <a:lnTo>
                    <a:pt x="1785" y="99"/>
                  </a:lnTo>
                  <a:lnTo>
                    <a:pt x="1773" y="86"/>
                  </a:lnTo>
                  <a:lnTo>
                    <a:pt x="1760" y="72"/>
                  </a:lnTo>
                  <a:lnTo>
                    <a:pt x="1746" y="61"/>
                  </a:lnTo>
                  <a:lnTo>
                    <a:pt x="1733" y="49"/>
                  </a:lnTo>
                  <a:lnTo>
                    <a:pt x="1717" y="39"/>
                  </a:lnTo>
                  <a:lnTo>
                    <a:pt x="1702" y="30"/>
                  </a:lnTo>
                  <a:lnTo>
                    <a:pt x="1686" y="22"/>
                  </a:lnTo>
                  <a:lnTo>
                    <a:pt x="1669" y="15"/>
                  </a:lnTo>
                  <a:lnTo>
                    <a:pt x="1652" y="10"/>
                  </a:lnTo>
                  <a:lnTo>
                    <a:pt x="1633" y="5"/>
                  </a:lnTo>
                  <a:lnTo>
                    <a:pt x="1615" y="2"/>
                  </a:lnTo>
                  <a:lnTo>
                    <a:pt x="1596" y="0"/>
                  </a:lnTo>
                  <a:lnTo>
                    <a:pt x="1578" y="0"/>
                  </a:lnTo>
                  <a:lnTo>
                    <a:pt x="237" y="0"/>
                  </a:lnTo>
                  <a:lnTo>
                    <a:pt x="237" y="0"/>
                  </a:lnTo>
                  <a:lnTo>
                    <a:pt x="217" y="0"/>
                  </a:lnTo>
                  <a:lnTo>
                    <a:pt x="198" y="2"/>
                  </a:lnTo>
                  <a:lnTo>
                    <a:pt x="180" y="5"/>
                  </a:lnTo>
                  <a:lnTo>
                    <a:pt x="163" y="10"/>
                  </a:lnTo>
                  <a:lnTo>
                    <a:pt x="145" y="15"/>
                  </a:lnTo>
                  <a:lnTo>
                    <a:pt x="128" y="22"/>
                  </a:lnTo>
                  <a:lnTo>
                    <a:pt x="113" y="30"/>
                  </a:lnTo>
                  <a:lnTo>
                    <a:pt x="96" y="39"/>
                  </a:lnTo>
                  <a:lnTo>
                    <a:pt x="82" y="49"/>
                  </a:lnTo>
                  <a:lnTo>
                    <a:pt x="67" y="61"/>
                  </a:lnTo>
                  <a:lnTo>
                    <a:pt x="54" y="72"/>
                  </a:lnTo>
                  <a:lnTo>
                    <a:pt x="42" y="86"/>
                  </a:lnTo>
                  <a:lnTo>
                    <a:pt x="30" y="99"/>
                  </a:lnTo>
                  <a:lnTo>
                    <a:pt x="18" y="113"/>
                  </a:lnTo>
                  <a:lnTo>
                    <a:pt x="8" y="128"/>
                  </a:lnTo>
                  <a:lnTo>
                    <a:pt x="0" y="145"/>
                  </a:lnTo>
                  <a:lnTo>
                    <a:pt x="0" y="145"/>
                  </a:lnTo>
                  <a:lnTo>
                    <a:pt x="22" y="118"/>
                  </a:lnTo>
                  <a:lnTo>
                    <a:pt x="47" y="94"/>
                  </a:lnTo>
                  <a:lnTo>
                    <a:pt x="76" y="72"/>
                  </a:lnTo>
                  <a:lnTo>
                    <a:pt x="106" y="55"/>
                  </a:lnTo>
                  <a:lnTo>
                    <a:pt x="121" y="47"/>
                  </a:lnTo>
                  <a:lnTo>
                    <a:pt x="138" y="40"/>
                  </a:lnTo>
                  <a:lnTo>
                    <a:pt x="153" y="35"/>
                  </a:lnTo>
                  <a:lnTo>
                    <a:pt x="172" y="30"/>
                  </a:lnTo>
                  <a:lnTo>
                    <a:pt x="188" y="27"/>
                  </a:lnTo>
                  <a:lnTo>
                    <a:pt x="207" y="23"/>
                  </a:lnTo>
                  <a:lnTo>
                    <a:pt x="224" y="22"/>
                  </a:lnTo>
                  <a:lnTo>
                    <a:pt x="242" y="22"/>
                  </a:lnTo>
                  <a:lnTo>
                    <a:pt x="242" y="22"/>
                  </a:lnTo>
                  <a:close/>
                </a:path>
              </a:pathLst>
            </a:custGeom>
            <a:gradFill>
              <a:gsLst>
                <a:gs pos="0">
                  <a:srgbClr val="FFFFFF">
                    <a:alpha val="42745"/>
                  </a:srgbClr>
                </a:gs>
                <a:gs pos="37000">
                  <a:srgbClr val="FFFFFF">
                    <a:alpha val="0"/>
                  </a:srgbClr>
                </a:gs>
                <a:gs pos="100000">
                  <a:srgbClr val="FFFFFF">
                    <a:alpha val="0"/>
                  </a:srgbClr>
                </a:gs>
              </a:gsLst>
              <a:lin ang="5400012"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28" name="Google Shape;128;p3"/>
            <p:cNvSpPr/>
            <p:nvPr/>
          </p:nvSpPr>
          <p:spPr>
            <a:xfrm>
              <a:off x="6817696" y="1112372"/>
              <a:ext cx="2850439" cy="42942"/>
            </a:xfrm>
            <a:custGeom>
              <a:rect b="b" l="l" r="r" t="t"/>
              <a:pathLst>
                <a:path extrusionOk="0" h="42942" w="2850439">
                  <a:moveTo>
                    <a:pt x="2683115" y="0"/>
                  </a:moveTo>
                  <a:lnTo>
                    <a:pt x="2850439" y="0"/>
                  </a:lnTo>
                  <a:lnTo>
                    <a:pt x="2850439" y="42942"/>
                  </a:lnTo>
                  <a:lnTo>
                    <a:pt x="2683115" y="42942"/>
                  </a:lnTo>
                  <a:close/>
                  <a:moveTo>
                    <a:pt x="0" y="0"/>
                  </a:moveTo>
                  <a:lnTo>
                    <a:pt x="167325" y="0"/>
                  </a:lnTo>
                  <a:lnTo>
                    <a:pt x="167325" y="42942"/>
                  </a:lnTo>
                  <a:lnTo>
                    <a:pt x="0" y="42942"/>
                  </a:lnTo>
                  <a:close/>
                </a:path>
              </a:pathLst>
            </a:custGeom>
            <a:solidFill>
              <a:srgbClr val="33333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29" name="Google Shape;129;p3"/>
            <p:cNvSpPr/>
            <p:nvPr/>
          </p:nvSpPr>
          <p:spPr>
            <a:xfrm>
              <a:off x="6817696" y="5717493"/>
              <a:ext cx="2850439" cy="42942"/>
            </a:xfrm>
            <a:custGeom>
              <a:rect b="b" l="l" r="r" t="t"/>
              <a:pathLst>
                <a:path extrusionOk="0" h="42942" w="2850439">
                  <a:moveTo>
                    <a:pt x="2683115" y="0"/>
                  </a:moveTo>
                  <a:lnTo>
                    <a:pt x="2850439" y="0"/>
                  </a:lnTo>
                  <a:lnTo>
                    <a:pt x="2850439" y="42942"/>
                  </a:lnTo>
                  <a:lnTo>
                    <a:pt x="2683115" y="42942"/>
                  </a:lnTo>
                  <a:close/>
                  <a:moveTo>
                    <a:pt x="0" y="0"/>
                  </a:moveTo>
                  <a:lnTo>
                    <a:pt x="167325" y="0"/>
                  </a:lnTo>
                  <a:lnTo>
                    <a:pt x="167325" y="42942"/>
                  </a:lnTo>
                  <a:lnTo>
                    <a:pt x="0" y="42942"/>
                  </a:lnTo>
                  <a:close/>
                </a:path>
              </a:pathLst>
            </a:custGeom>
            <a:solidFill>
              <a:srgbClr val="33333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30" name="Google Shape;130;p3"/>
            <p:cNvSpPr/>
            <p:nvPr/>
          </p:nvSpPr>
          <p:spPr>
            <a:xfrm>
              <a:off x="6868042" y="594111"/>
              <a:ext cx="2749748" cy="5668297"/>
            </a:xfrm>
            <a:custGeom>
              <a:rect b="b" l="l" r="r" t="t"/>
              <a:pathLst>
                <a:path extrusionOk="0" h="5668297" w="2749748">
                  <a:moveTo>
                    <a:pt x="379072" y="119199"/>
                  </a:moveTo>
                  <a:lnTo>
                    <a:pt x="350937" y="125122"/>
                  </a:lnTo>
                  <a:lnTo>
                    <a:pt x="324284" y="132526"/>
                  </a:lnTo>
                  <a:lnTo>
                    <a:pt x="296150" y="141410"/>
                  </a:lnTo>
                  <a:lnTo>
                    <a:pt x="270977" y="154737"/>
                  </a:lnTo>
                  <a:lnTo>
                    <a:pt x="247285" y="169544"/>
                  </a:lnTo>
                  <a:lnTo>
                    <a:pt x="225074" y="184352"/>
                  </a:lnTo>
                  <a:lnTo>
                    <a:pt x="204343" y="203602"/>
                  </a:lnTo>
                  <a:lnTo>
                    <a:pt x="185094" y="224332"/>
                  </a:lnTo>
                  <a:lnTo>
                    <a:pt x="167325" y="246543"/>
                  </a:lnTo>
                  <a:lnTo>
                    <a:pt x="153998" y="271716"/>
                  </a:lnTo>
                  <a:lnTo>
                    <a:pt x="142152" y="296889"/>
                  </a:lnTo>
                  <a:lnTo>
                    <a:pt x="131787" y="323542"/>
                  </a:lnTo>
                  <a:lnTo>
                    <a:pt x="124383" y="351676"/>
                  </a:lnTo>
                  <a:lnTo>
                    <a:pt x="119941" y="381291"/>
                  </a:lnTo>
                  <a:lnTo>
                    <a:pt x="116979" y="410906"/>
                  </a:lnTo>
                  <a:lnTo>
                    <a:pt x="116979" y="5258871"/>
                  </a:lnTo>
                  <a:lnTo>
                    <a:pt x="119941" y="5288486"/>
                  </a:lnTo>
                  <a:lnTo>
                    <a:pt x="124383" y="5318101"/>
                  </a:lnTo>
                  <a:lnTo>
                    <a:pt x="131787" y="5346235"/>
                  </a:lnTo>
                  <a:lnTo>
                    <a:pt x="142152" y="5372888"/>
                  </a:lnTo>
                  <a:lnTo>
                    <a:pt x="153998" y="5398061"/>
                  </a:lnTo>
                  <a:lnTo>
                    <a:pt x="167325" y="5420272"/>
                  </a:lnTo>
                  <a:lnTo>
                    <a:pt x="185094" y="5442483"/>
                  </a:lnTo>
                  <a:lnTo>
                    <a:pt x="204343" y="5464695"/>
                  </a:lnTo>
                  <a:lnTo>
                    <a:pt x="225074" y="5482464"/>
                  </a:lnTo>
                  <a:lnTo>
                    <a:pt x="247285" y="5500233"/>
                  </a:lnTo>
                  <a:lnTo>
                    <a:pt x="270977" y="5515040"/>
                  </a:lnTo>
                  <a:lnTo>
                    <a:pt x="296150" y="5526886"/>
                  </a:lnTo>
                  <a:lnTo>
                    <a:pt x="324284" y="5537251"/>
                  </a:lnTo>
                  <a:lnTo>
                    <a:pt x="350937" y="5544655"/>
                  </a:lnTo>
                  <a:lnTo>
                    <a:pt x="379072" y="5547617"/>
                  </a:lnTo>
                  <a:lnTo>
                    <a:pt x="408686" y="5549097"/>
                  </a:lnTo>
                  <a:lnTo>
                    <a:pt x="2341062" y="5549097"/>
                  </a:lnTo>
                  <a:lnTo>
                    <a:pt x="2372158" y="5547617"/>
                  </a:lnTo>
                  <a:lnTo>
                    <a:pt x="2398811" y="5544655"/>
                  </a:lnTo>
                  <a:lnTo>
                    <a:pt x="2428426" y="5537251"/>
                  </a:lnTo>
                  <a:lnTo>
                    <a:pt x="2453598" y="5526886"/>
                  </a:lnTo>
                  <a:lnTo>
                    <a:pt x="2481733" y="5515040"/>
                  </a:lnTo>
                  <a:lnTo>
                    <a:pt x="2503944" y="5500233"/>
                  </a:lnTo>
                  <a:lnTo>
                    <a:pt x="2526155" y="5482464"/>
                  </a:lnTo>
                  <a:lnTo>
                    <a:pt x="2548366" y="5464695"/>
                  </a:lnTo>
                  <a:lnTo>
                    <a:pt x="2566135" y="5442483"/>
                  </a:lnTo>
                  <a:lnTo>
                    <a:pt x="2583904" y="5420272"/>
                  </a:lnTo>
                  <a:lnTo>
                    <a:pt x="2598712" y="5398061"/>
                  </a:lnTo>
                  <a:lnTo>
                    <a:pt x="2610558" y="5372888"/>
                  </a:lnTo>
                  <a:lnTo>
                    <a:pt x="2620923" y="5346235"/>
                  </a:lnTo>
                  <a:lnTo>
                    <a:pt x="2625365" y="5318101"/>
                  </a:lnTo>
                  <a:lnTo>
                    <a:pt x="2629808" y="5288486"/>
                  </a:lnTo>
                  <a:lnTo>
                    <a:pt x="2632769" y="5258871"/>
                  </a:lnTo>
                  <a:lnTo>
                    <a:pt x="2632769" y="410906"/>
                  </a:lnTo>
                  <a:lnTo>
                    <a:pt x="2629808" y="381291"/>
                  </a:lnTo>
                  <a:lnTo>
                    <a:pt x="2625365" y="351676"/>
                  </a:lnTo>
                  <a:lnTo>
                    <a:pt x="2620923" y="323542"/>
                  </a:lnTo>
                  <a:lnTo>
                    <a:pt x="2610558" y="296889"/>
                  </a:lnTo>
                  <a:lnTo>
                    <a:pt x="2598712" y="271716"/>
                  </a:lnTo>
                  <a:lnTo>
                    <a:pt x="2583904" y="246543"/>
                  </a:lnTo>
                  <a:lnTo>
                    <a:pt x="2566135" y="224332"/>
                  </a:lnTo>
                  <a:lnTo>
                    <a:pt x="2548366" y="203602"/>
                  </a:lnTo>
                  <a:lnTo>
                    <a:pt x="2526155" y="184352"/>
                  </a:lnTo>
                  <a:lnTo>
                    <a:pt x="2503944" y="169544"/>
                  </a:lnTo>
                  <a:lnTo>
                    <a:pt x="2481733" y="154737"/>
                  </a:lnTo>
                  <a:lnTo>
                    <a:pt x="2453598" y="141410"/>
                  </a:lnTo>
                  <a:lnTo>
                    <a:pt x="2428426" y="132526"/>
                  </a:lnTo>
                  <a:lnTo>
                    <a:pt x="2398811" y="125122"/>
                  </a:lnTo>
                  <a:lnTo>
                    <a:pt x="2372158" y="119199"/>
                  </a:lnTo>
                  <a:lnTo>
                    <a:pt x="2341062" y="119199"/>
                  </a:lnTo>
                  <a:lnTo>
                    <a:pt x="2129315" y="119199"/>
                  </a:lnTo>
                  <a:lnTo>
                    <a:pt x="2117469" y="119199"/>
                  </a:lnTo>
                  <a:lnTo>
                    <a:pt x="2107104" y="122161"/>
                  </a:lnTo>
                  <a:lnTo>
                    <a:pt x="2096738" y="126603"/>
                  </a:lnTo>
                  <a:lnTo>
                    <a:pt x="2089335" y="134007"/>
                  </a:lnTo>
                  <a:lnTo>
                    <a:pt x="2081931" y="141410"/>
                  </a:lnTo>
                  <a:lnTo>
                    <a:pt x="2077489" y="151776"/>
                  </a:lnTo>
                  <a:lnTo>
                    <a:pt x="2074527" y="162141"/>
                  </a:lnTo>
                  <a:lnTo>
                    <a:pt x="2074527" y="173987"/>
                  </a:lnTo>
                  <a:lnTo>
                    <a:pt x="2073046" y="188794"/>
                  </a:lnTo>
                  <a:lnTo>
                    <a:pt x="2073046" y="203602"/>
                  </a:lnTo>
                  <a:lnTo>
                    <a:pt x="2062681" y="231736"/>
                  </a:lnTo>
                  <a:lnTo>
                    <a:pt x="2050835" y="256909"/>
                  </a:lnTo>
                  <a:lnTo>
                    <a:pt x="2030105" y="279120"/>
                  </a:lnTo>
                  <a:lnTo>
                    <a:pt x="2007894" y="296889"/>
                  </a:lnTo>
                  <a:lnTo>
                    <a:pt x="1982721" y="311696"/>
                  </a:lnTo>
                  <a:lnTo>
                    <a:pt x="1956067" y="319100"/>
                  </a:lnTo>
                  <a:lnTo>
                    <a:pt x="1941260" y="320581"/>
                  </a:lnTo>
                  <a:lnTo>
                    <a:pt x="1924972" y="320581"/>
                  </a:lnTo>
                  <a:lnTo>
                    <a:pt x="824777" y="320581"/>
                  </a:lnTo>
                  <a:lnTo>
                    <a:pt x="809969" y="320581"/>
                  </a:lnTo>
                  <a:lnTo>
                    <a:pt x="795162" y="319100"/>
                  </a:lnTo>
                  <a:lnTo>
                    <a:pt x="767027" y="311696"/>
                  </a:lnTo>
                  <a:lnTo>
                    <a:pt x="741855" y="296889"/>
                  </a:lnTo>
                  <a:lnTo>
                    <a:pt x="719643" y="279120"/>
                  </a:lnTo>
                  <a:lnTo>
                    <a:pt x="701874" y="256909"/>
                  </a:lnTo>
                  <a:lnTo>
                    <a:pt x="687067" y="231736"/>
                  </a:lnTo>
                  <a:lnTo>
                    <a:pt x="679663" y="203602"/>
                  </a:lnTo>
                  <a:lnTo>
                    <a:pt x="678183" y="188794"/>
                  </a:lnTo>
                  <a:lnTo>
                    <a:pt x="678183" y="173987"/>
                  </a:lnTo>
                  <a:lnTo>
                    <a:pt x="675221" y="162141"/>
                  </a:lnTo>
                  <a:lnTo>
                    <a:pt x="672260" y="151776"/>
                  </a:lnTo>
                  <a:lnTo>
                    <a:pt x="667817" y="141410"/>
                  </a:lnTo>
                  <a:lnTo>
                    <a:pt x="660414" y="134007"/>
                  </a:lnTo>
                  <a:lnTo>
                    <a:pt x="653010" y="126603"/>
                  </a:lnTo>
                  <a:lnTo>
                    <a:pt x="642645" y="122161"/>
                  </a:lnTo>
                  <a:lnTo>
                    <a:pt x="632279" y="119199"/>
                  </a:lnTo>
                  <a:lnTo>
                    <a:pt x="623395" y="119199"/>
                  </a:lnTo>
                  <a:lnTo>
                    <a:pt x="408686" y="119199"/>
                  </a:lnTo>
                  <a:close/>
                  <a:moveTo>
                    <a:pt x="389437" y="0"/>
                  </a:moveTo>
                  <a:lnTo>
                    <a:pt x="2361792" y="0"/>
                  </a:lnTo>
                  <a:lnTo>
                    <a:pt x="2401772" y="2962"/>
                  </a:lnTo>
                  <a:lnTo>
                    <a:pt x="2441752" y="10365"/>
                  </a:lnTo>
                  <a:lnTo>
                    <a:pt x="2478771" y="17769"/>
                  </a:lnTo>
                  <a:lnTo>
                    <a:pt x="2512828" y="32577"/>
                  </a:lnTo>
                  <a:lnTo>
                    <a:pt x="2548366" y="47384"/>
                  </a:lnTo>
                  <a:lnTo>
                    <a:pt x="2577981" y="68114"/>
                  </a:lnTo>
                  <a:lnTo>
                    <a:pt x="2607596" y="90326"/>
                  </a:lnTo>
                  <a:lnTo>
                    <a:pt x="2635730" y="115498"/>
                  </a:lnTo>
                  <a:lnTo>
                    <a:pt x="2660903" y="142152"/>
                  </a:lnTo>
                  <a:lnTo>
                    <a:pt x="2683114" y="173247"/>
                  </a:lnTo>
                  <a:lnTo>
                    <a:pt x="2702364" y="204343"/>
                  </a:lnTo>
                  <a:lnTo>
                    <a:pt x="2720133" y="239881"/>
                  </a:lnTo>
                  <a:lnTo>
                    <a:pt x="2731979" y="273938"/>
                  </a:lnTo>
                  <a:lnTo>
                    <a:pt x="2742344" y="312438"/>
                  </a:lnTo>
                  <a:lnTo>
                    <a:pt x="2748267" y="349456"/>
                  </a:lnTo>
                  <a:lnTo>
                    <a:pt x="2749748" y="389436"/>
                  </a:lnTo>
                  <a:lnTo>
                    <a:pt x="2749748" y="5281822"/>
                  </a:lnTo>
                  <a:lnTo>
                    <a:pt x="2748267" y="5321803"/>
                  </a:lnTo>
                  <a:lnTo>
                    <a:pt x="2742344" y="5358821"/>
                  </a:lnTo>
                  <a:lnTo>
                    <a:pt x="2731979" y="5395840"/>
                  </a:lnTo>
                  <a:lnTo>
                    <a:pt x="2720133" y="5431378"/>
                  </a:lnTo>
                  <a:lnTo>
                    <a:pt x="2702364" y="5465435"/>
                  </a:lnTo>
                  <a:lnTo>
                    <a:pt x="2683114" y="5498011"/>
                  </a:lnTo>
                  <a:lnTo>
                    <a:pt x="2660903" y="5527626"/>
                  </a:lnTo>
                  <a:lnTo>
                    <a:pt x="2635730" y="5555761"/>
                  </a:lnTo>
                  <a:lnTo>
                    <a:pt x="2607596" y="5580933"/>
                  </a:lnTo>
                  <a:lnTo>
                    <a:pt x="2577981" y="5603144"/>
                  </a:lnTo>
                  <a:lnTo>
                    <a:pt x="2548366" y="5622394"/>
                  </a:lnTo>
                  <a:lnTo>
                    <a:pt x="2512828" y="5637202"/>
                  </a:lnTo>
                  <a:lnTo>
                    <a:pt x="2478771" y="5650528"/>
                  </a:lnTo>
                  <a:lnTo>
                    <a:pt x="2441752" y="5660894"/>
                  </a:lnTo>
                  <a:lnTo>
                    <a:pt x="2401772" y="5668297"/>
                  </a:lnTo>
                  <a:lnTo>
                    <a:pt x="2361792" y="5668297"/>
                  </a:lnTo>
                  <a:lnTo>
                    <a:pt x="389437" y="5668297"/>
                  </a:lnTo>
                  <a:lnTo>
                    <a:pt x="349457" y="5668297"/>
                  </a:lnTo>
                  <a:lnTo>
                    <a:pt x="310957" y="5660894"/>
                  </a:lnTo>
                  <a:lnTo>
                    <a:pt x="273939" y="5650528"/>
                  </a:lnTo>
                  <a:lnTo>
                    <a:pt x="236920" y="5637202"/>
                  </a:lnTo>
                  <a:lnTo>
                    <a:pt x="204343" y="5622394"/>
                  </a:lnTo>
                  <a:lnTo>
                    <a:pt x="171767" y="5603144"/>
                  </a:lnTo>
                  <a:lnTo>
                    <a:pt x="142152" y="5580933"/>
                  </a:lnTo>
                  <a:lnTo>
                    <a:pt x="115499" y="5555761"/>
                  </a:lnTo>
                  <a:lnTo>
                    <a:pt x="90326" y="5527626"/>
                  </a:lnTo>
                  <a:lnTo>
                    <a:pt x="68115" y="5498011"/>
                  </a:lnTo>
                  <a:lnTo>
                    <a:pt x="47384" y="5465435"/>
                  </a:lnTo>
                  <a:lnTo>
                    <a:pt x="29615" y="5431378"/>
                  </a:lnTo>
                  <a:lnTo>
                    <a:pt x="17769" y="5395840"/>
                  </a:lnTo>
                  <a:lnTo>
                    <a:pt x="7404" y="5358821"/>
                  </a:lnTo>
                  <a:lnTo>
                    <a:pt x="2962" y="5321803"/>
                  </a:lnTo>
                  <a:lnTo>
                    <a:pt x="0" y="5281822"/>
                  </a:lnTo>
                  <a:lnTo>
                    <a:pt x="0" y="389436"/>
                  </a:lnTo>
                  <a:lnTo>
                    <a:pt x="2962" y="349456"/>
                  </a:lnTo>
                  <a:lnTo>
                    <a:pt x="7404" y="312438"/>
                  </a:lnTo>
                  <a:lnTo>
                    <a:pt x="17769" y="273938"/>
                  </a:lnTo>
                  <a:lnTo>
                    <a:pt x="29615" y="239881"/>
                  </a:lnTo>
                  <a:lnTo>
                    <a:pt x="47384" y="204343"/>
                  </a:lnTo>
                  <a:lnTo>
                    <a:pt x="68115" y="173247"/>
                  </a:lnTo>
                  <a:lnTo>
                    <a:pt x="90326" y="142152"/>
                  </a:lnTo>
                  <a:lnTo>
                    <a:pt x="115499" y="115498"/>
                  </a:lnTo>
                  <a:lnTo>
                    <a:pt x="142152" y="90326"/>
                  </a:lnTo>
                  <a:lnTo>
                    <a:pt x="171767" y="68114"/>
                  </a:lnTo>
                  <a:lnTo>
                    <a:pt x="204343" y="47384"/>
                  </a:lnTo>
                  <a:lnTo>
                    <a:pt x="236920" y="32577"/>
                  </a:lnTo>
                  <a:lnTo>
                    <a:pt x="273939" y="17769"/>
                  </a:lnTo>
                  <a:lnTo>
                    <a:pt x="310957" y="10365"/>
                  </a:lnTo>
                  <a:lnTo>
                    <a:pt x="349457" y="2962"/>
                  </a:lnTo>
                  <a:close/>
                </a:path>
              </a:pathLst>
            </a:custGeom>
            <a:gradFill>
              <a:gsLst>
                <a:gs pos="0">
                  <a:srgbClr val="000000"/>
                </a:gs>
                <a:gs pos="50000">
                  <a:srgbClr val="333333"/>
                </a:gs>
                <a:gs pos="100000">
                  <a:srgbClr val="000000"/>
                </a:gs>
              </a:gsLst>
              <a:lin ang="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31" name="Google Shape;131;p3"/>
            <p:cNvSpPr/>
            <p:nvPr/>
          </p:nvSpPr>
          <p:spPr>
            <a:xfrm>
              <a:off x="9354216" y="647418"/>
              <a:ext cx="233958" cy="5564649"/>
            </a:xfrm>
            <a:custGeom>
              <a:rect b="b" l="l" r="r" t="t"/>
              <a:pathLst>
                <a:path extrusionOk="0" h="3758" w="158">
                  <a:moveTo>
                    <a:pt x="0" y="0"/>
                  </a:moveTo>
                  <a:lnTo>
                    <a:pt x="0" y="0"/>
                  </a:lnTo>
                  <a:lnTo>
                    <a:pt x="13" y="12"/>
                  </a:lnTo>
                  <a:lnTo>
                    <a:pt x="29" y="25"/>
                  </a:lnTo>
                  <a:lnTo>
                    <a:pt x="42" y="38"/>
                  </a:lnTo>
                  <a:lnTo>
                    <a:pt x="54" y="52"/>
                  </a:lnTo>
                  <a:lnTo>
                    <a:pt x="66" y="67"/>
                  </a:lnTo>
                  <a:lnTo>
                    <a:pt x="77" y="82"/>
                  </a:lnTo>
                  <a:lnTo>
                    <a:pt x="87" y="99"/>
                  </a:lnTo>
                  <a:lnTo>
                    <a:pt x="96" y="116"/>
                  </a:lnTo>
                  <a:lnTo>
                    <a:pt x="104" y="133"/>
                  </a:lnTo>
                  <a:lnTo>
                    <a:pt x="111" y="151"/>
                  </a:lnTo>
                  <a:lnTo>
                    <a:pt x="118" y="170"/>
                  </a:lnTo>
                  <a:lnTo>
                    <a:pt x="123" y="188"/>
                  </a:lnTo>
                  <a:lnTo>
                    <a:pt x="128" y="207"/>
                  </a:lnTo>
                  <a:lnTo>
                    <a:pt x="129" y="227"/>
                  </a:lnTo>
                  <a:lnTo>
                    <a:pt x="131" y="247"/>
                  </a:lnTo>
                  <a:lnTo>
                    <a:pt x="133" y="267"/>
                  </a:lnTo>
                  <a:lnTo>
                    <a:pt x="133" y="3490"/>
                  </a:lnTo>
                  <a:lnTo>
                    <a:pt x="133" y="3490"/>
                  </a:lnTo>
                  <a:lnTo>
                    <a:pt x="131" y="3511"/>
                  </a:lnTo>
                  <a:lnTo>
                    <a:pt x="129" y="3531"/>
                  </a:lnTo>
                  <a:lnTo>
                    <a:pt x="128" y="3549"/>
                  </a:lnTo>
                  <a:lnTo>
                    <a:pt x="123" y="3569"/>
                  </a:lnTo>
                  <a:lnTo>
                    <a:pt x="118" y="3588"/>
                  </a:lnTo>
                  <a:lnTo>
                    <a:pt x="111" y="3607"/>
                  </a:lnTo>
                  <a:lnTo>
                    <a:pt x="104" y="3625"/>
                  </a:lnTo>
                  <a:lnTo>
                    <a:pt x="96" y="3642"/>
                  </a:lnTo>
                  <a:lnTo>
                    <a:pt x="87" y="3659"/>
                  </a:lnTo>
                  <a:lnTo>
                    <a:pt x="77" y="3675"/>
                  </a:lnTo>
                  <a:lnTo>
                    <a:pt x="66" y="3691"/>
                  </a:lnTo>
                  <a:lnTo>
                    <a:pt x="54" y="3706"/>
                  </a:lnTo>
                  <a:lnTo>
                    <a:pt x="42" y="3719"/>
                  </a:lnTo>
                  <a:lnTo>
                    <a:pt x="29" y="3733"/>
                  </a:lnTo>
                  <a:lnTo>
                    <a:pt x="13" y="3746"/>
                  </a:lnTo>
                  <a:lnTo>
                    <a:pt x="0" y="3758"/>
                  </a:lnTo>
                  <a:lnTo>
                    <a:pt x="0" y="3758"/>
                  </a:lnTo>
                  <a:lnTo>
                    <a:pt x="17" y="3751"/>
                  </a:lnTo>
                  <a:lnTo>
                    <a:pt x="34" y="3743"/>
                  </a:lnTo>
                  <a:lnTo>
                    <a:pt x="49" y="3733"/>
                  </a:lnTo>
                  <a:lnTo>
                    <a:pt x="64" y="3723"/>
                  </a:lnTo>
                  <a:lnTo>
                    <a:pt x="77" y="3711"/>
                  </a:lnTo>
                  <a:lnTo>
                    <a:pt x="91" y="3699"/>
                  </a:lnTo>
                  <a:lnTo>
                    <a:pt x="103" y="3684"/>
                  </a:lnTo>
                  <a:lnTo>
                    <a:pt x="114" y="3670"/>
                  </a:lnTo>
                  <a:lnTo>
                    <a:pt x="124" y="3655"/>
                  </a:lnTo>
                  <a:lnTo>
                    <a:pt x="133" y="3638"/>
                  </a:lnTo>
                  <a:lnTo>
                    <a:pt x="140" y="3622"/>
                  </a:lnTo>
                  <a:lnTo>
                    <a:pt x="146" y="3605"/>
                  </a:lnTo>
                  <a:lnTo>
                    <a:pt x="151" y="3586"/>
                  </a:lnTo>
                  <a:lnTo>
                    <a:pt x="155" y="3568"/>
                  </a:lnTo>
                  <a:lnTo>
                    <a:pt x="158" y="3549"/>
                  </a:lnTo>
                  <a:lnTo>
                    <a:pt x="158" y="3531"/>
                  </a:lnTo>
                  <a:lnTo>
                    <a:pt x="158" y="227"/>
                  </a:lnTo>
                  <a:lnTo>
                    <a:pt x="158" y="227"/>
                  </a:lnTo>
                  <a:lnTo>
                    <a:pt x="158" y="208"/>
                  </a:lnTo>
                  <a:lnTo>
                    <a:pt x="155" y="188"/>
                  </a:lnTo>
                  <a:lnTo>
                    <a:pt x="151" y="170"/>
                  </a:lnTo>
                  <a:lnTo>
                    <a:pt x="146" y="153"/>
                  </a:lnTo>
                  <a:lnTo>
                    <a:pt x="140" y="134"/>
                  </a:lnTo>
                  <a:lnTo>
                    <a:pt x="133" y="118"/>
                  </a:lnTo>
                  <a:lnTo>
                    <a:pt x="124" y="102"/>
                  </a:lnTo>
                  <a:lnTo>
                    <a:pt x="114" y="87"/>
                  </a:lnTo>
                  <a:lnTo>
                    <a:pt x="103" y="72"/>
                  </a:lnTo>
                  <a:lnTo>
                    <a:pt x="91" y="59"/>
                  </a:lnTo>
                  <a:lnTo>
                    <a:pt x="77" y="47"/>
                  </a:lnTo>
                  <a:lnTo>
                    <a:pt x="64" y="35"/>
                  </a:lnTo>
                  <a:lnTo>
                    <a:pt x="49" y="25"/>
                  </a:lnTo>
                  <a:lnTo>
                    <a:pt x="34" y="15"/>
                  </a:lnTo>
                  <a:lnTo>
                    <a:pt x="17" y="7"/>
                  </a:lnTo>
                  <a:lnTo>
                    <a:pt x="0" y="0"/>
                  </a:lnTo>
                  <a:lnTo>
                    <a:pt x="0" y="0"/>
                  </a:lnTo>
                  <a:close/>
                </a:path>
              </a:pathLst>
            </a:custGeom>
            <a:gradFill>
              <a:gsLst>
                <a:gs pos="0">
                  <a:srgbClr val="FFFFFF">
                    <a:alpha val="42745"/>
                  </a:srgbClr>
                </a:gs>
                <a:gs pos="89000">
                  <a:srgbClr val="FFFFFF">
                    <a:alpha val="42745"/>
                  </a:srgbClr>
                </a:gs>
                <a:gs pos="100000">
                  <a:srgbClr val="FFFFFF">
                    <a:alpha val="0"/>
                  </a:srgbClr>
                </a:gs>
              </a:gsLst>
              <a:path path="circle">
                <a:fillToRect b="50%" l="50%" r="50%" t="50%"/>
              </a:path>
              <a:tileRect/>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32" name="Google Shape;132;p3"/>
            <p:cNvSpPr/>
            <p:nvPr/>
          </p:nvSpPr>
          <p:spPr>
            <a:xfrm>
              <a:off x="6897657" y="647418"/>
              <a:ext cx="236919" cy="5564649"/>
            </a:xfrm>
            <a:custGeom>
              <a:rect b="b" l="l" r="r" t="t"/>
              <a:pathLst>
                <a:path extrusionOk="0" h="3758" w="160">
                  <a:moveTo>
                    <a:pt x="160" y="3758"/>
                  </a:moveTo>
                  <a:lnTo>
                    <a:pt x="160" y="3758"/>
                  </a:lnTo>
                  <a:lnTo>
                    <a:pt x="145" y="3746"/>
                  </a:lnTo>
                  <a:lnTo>
                    <a:pt x="130" y="3733"/>
                  </a:lnTo>
                  <a:lnTo>
                    <a:pt x="116" y="3719"/>
                  </a:lnTo>
                  <a:lnTo>
                    <a:pt x="105" y="3706"/>
                  </a:lnTo>
                  <a:lnTo>
                    <a:pt x="93" y="3691"/>
                  </a:lnTo>
                  <a:lnTo>
                    <a:pt x="81" y="3675"/>
                  </a:lnTo>
                  <a:lnTo>
                    <a:pt x="71" y="3659"/>
                  </a:lnTo>
                  <a:lnTo>
                    <a:pt x="63" y="3642"/>
                  </a:lnTo>
                  <a:lnTo>
                    <a:pt x="54" y="3625"/>
                  </a:lnTo>
                  <a:lnTo>
                    <a:pt x="47" y="3607"/>
                  </a:lnTo>
                  <a:lnTo>
                    <a:pt x="41" y="3588"/>
                  </a:lnTo>
                  <a:lnTo>
                    <a:pt x="36" y="3569"/>
                  </a:lnTo>
                  <a:lnTo>
                    <a:pt x="32" y="3549"/>
                  </a:lnTo>
                  <a:lnTo>
                    <a:pt x="29" y="3531"/>
                  </a:lnTo>
                  <a:lnTo>
                    <a:pt x="27" y="3511"/>
                  </a:lnTo>
                  <a:lnTo>
                    <a:pt x="26" y="3490"/>
                  </a:lnTo>
                  <a:lnTo>
                    <a:pt x="26" y="267"/>
                  </a:lnTo>
                  <a:lnTo>
                    <a:pt x="26" y="267"/>
                  </a:lnTo>
                  <a:lnTo>
                    <a:pt x="27" y="247"/>
                  </a:lnTo>
                  <a:lnTo>
                    <a:pt x="29" y="227"/>
                  </a:lnTo>
                  <a:lnTo>
                    <a:pt x="32" y="207"/>
                  </a:lnTo>
                  <a:lnTo>
                    <a:pt x="36" y="188"/>
                  </a:lnTo>
                  <a:lnTo>
                    <a:pt x="41" y="170"/>
                  </a:lnTo>
                  <a:lnTo>
                    <a:pt x="47" y="151"/>
                  </a:lnTo>
                  <a:lnTo>
                    <a:pt x="54" y="133"/>
                  </a:lnTo>
                  <a:lnTo>
                    <a:pt x="63" y="116"/>
                  </a:lnTo>
                  <a:lnTo>
                    <a:pt x="71" y="99"/>
                  </a:lnTo>
                  <a:lnTo>
                    <a:pt x="81" y="82"/>
                  </a:lnTo>
                  <a:lnTo>
                    <a:pt x="93" y="67"/>
                  </a:lnTo>
                  <a:lnTo>
                    <a:pt x="105" y="52"/>
                  </a:lnTo>
                  <a:lnTo>
                    <a:pt x="116" y="38"/>
                  </a:lnTo>
                  <a:lnTo>
                    <a:pt x="130" y="25"/>
                  </a:lnTo>
                  <a:lnTo>
                    <a:pt x="145" y="12"/>
                  </a:lnTo>
                  <a:lnTo>
                    <a:pt x="160" y="0"/>
                  </a:lnTo>
                  <a:lnTo>
                    <a:pt x="160" y="0"/>
                  </a:lnTo>
                  <a:lnTo>
                    <a:pt x="142" y="7"/>
                  </a:lnTo>
                  <a:lnTo>
                    <a:pt x="126" y="15"/>
                  </a:lnTo>
                  <a:lnTo>
                    <a:pt x="110" y="25"/>
                  </a:lnTo>
                  <a:lnTo>
                    <a:pt x="96" y="35"/>
                  </a:lnTo>
                  <a:lnTo>
                    <a:pt x="81" y="47"/>
                  </a:lnTo>
                  <a:lnTo>
                    <a:pt x="68" y="59"/>
                  </a:lnTo>
                  <a:lnTo>
                    <a:pt x="56" y="72"/>
                  </a:lnTo>
                  <a:lnTo>
                    <a:pt x="46" y="87"/>
                  </a:lnTo>
                  <a:lnTo>
                    <a:pt x="36" y="102"/>
                  </a:lnTo>
                  <a:lnTo>
                    <a:pt x="26" y="118"/>
                  </a:lnTo>
                  <a:lnTo>
                    <a:pt x="19" y="134"/>
                  </a:lnTo>
                  <a:lnTo>
                    <a:pt x="12" y="153"/>
                  </a:lnTo>
                  <a:lnTo>
                    <a:pt x="7" y="170"/>
                  </a:lnTo>
                  <a:lnTo>
                    <a:pt x="4" y="188"/>
                  </a:lnTo>
                  <a:lnTo>
                    <a:pt x="0" y="208"/>
                  </a:lnTo>
                  <a:lnTo>
                    <a:pt x="0" y="227"/>
                  </a:lnTo>
                  <a:lnTo>
                    <a:pt x="0" y="3531"/>
                  </a:lnTo>
                  <a:lnTo>
                    <a:pt x="0" y="3531"/>
                  </a:lnTo>
                  <a:lnTo>
                    <a:pt x="0" y="3549"/>
                  </a:lnTo>
                  <a:lnTo>
                    <a:pt x="4" y="3568"/>
                  </a:lnTo>
                  <a:lnTo>
                    <a:pt x="7" y="3586"/>
                  </a:lnTo>
                  <a:lnTo>
                    <a:pt x="12" y="3605"/>
                  </a:lnTo>
                  <a:lnTo>
                    <a:pt x="19" y="3622"/>
                  </a:lnTo>
                  <a:lnTo>
                    <a:pt x="26" y="3638"/>
                  </a:lnTo>
                  <a:lnTo>
                    <a:pt x="36" y="3655"/>
                  </a:lnTo>
                  <a:lnTo>
                    <a:pt x="46" y="3670"/>
                  </a:lnTo>
                  <a:lnTo>
                    <a:pt x="56" y="3684"/>
                  </a:lnTo>
                  <a:lnTo>
                    <a:pt x="68" y="3699"/>
                  </a:lnTo>
                  <a:lnTo>
                    <a:pt x="81" y="3711"/>
                  </a:lnTo>
                  <a:lnTo>
                    <a:pt x="96" y="3723"/>
                  </a:lnTo>
                  <a:lnTo>
                    <a:pt x="110" y="3733"/>
                  </a:lnTo>
                  <a:lnTo>
                    <a:pt x="126" y="3743"/>
                  </a:lnTo>
                  <a:lnTo>
                    <a:pt x="142" y="3751"/>
                  </a:lnTo>
                  <a:lnTo>
                    <a:pt x="160" y="3758"/>
                  </a:lnTo>
                  <a:lnTo>
                    <a:pt x="160" y="3758"/>
                  </a:lnTo>
                  <a:close/>
                </a:path>
              </a:pathLst>
            </a:custGeom>
            <a:gradFill>
              <a:gsLst>
                <a:gs pos="0">
                  <a:srgbClr val="FFFFFF">
                    <a:alpha val="42745"/>
                  </a:srgbClr>
                </a:gs>
                <a:gs pos="89000">
                  <a:srgbClr val="FFFFFF">
                    <a:alpha val="42745"/>
                  </a:srgbClr>
                </a:gs>
                <a:gs pos="100000">
                  <a:srgbClr val="FFFFFF">
                    <a:alpha val="0"/>
                  </a:srgbClr>
                </a:gs>
              </a:gsLst>
              <a:path path="circle">
                <a:fillToRect b="50%" l="50%" r="50%" t="50%"/>
              </a:path>
              <a:tileRect/>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33" name="Google Shape;133;p3"/>
            <p:cNvSpPr/>
            <p:nvPr/>
          </p:nvSpPr>
          <p:spPr>
            <a:xfrm>
              <a:off x="6912459" y="6077314"/>
              <a:ext cx="2690518" cy="214708"/>
            </a:xfrm>
            <a:custGeom>
              <a:rect b="b" l="l" r="r" t="t"/>
              <a:pathLst>
                <a:path extrusionOk="0" h="145" w="1817">
                  <a:moveTo>
                    <a:pt x="1573" y="123"/>
                  </a:moveTo>
                  <a:lnTo>
                    <a:pt x="244" y="123"/>
                  </a:lnTo>
                  <a:lnTo>
                    <a:pt x="244" y="123"/>
                  </a:lnTo>
                  <a:lnTo>
                    <a:pt x="226" y="123"/>
                  </a:lnTo>
                  <a:lnTo>
                    <a:pt x="207" y="121"/>
                  </a:lnTo>
                  <a:lnTo>
                    <a:pt x="189" y="118"/>
                  </a:lnTo>
                  <a:lnTo>
                    <a:pt x="172" y="114"/>
                  </a:lnTo>
                  <a:lnTo>
                    <a:pt x="155" y="109"/>
                  </a:lnTo>
                  <a:lnTo>
                    <a:pt x="138" y="104"/>
                  </a:lnTo>
                  <a:lnTo>
                    <a:pt x="122" y="98"/>
                  </a:lnTo>
                  <a:lnTo>
                    <a:pt x="106" y="89"/>
                  </a:lnTo>
                  <a:lnTo>
                    <a:pt x="76" y="72"/>
                  </a:lnTo>
                  <a:lnTo>
                    <a:pt x="49" y="51"/>
                  </a:lnTo>
                  <a:lnTo>
                    <a:pt x="24" y="27"/>
                  </a:lnTo>
                  <a:lnTo>
                    <a:pt x="0" y="0"/>
                  </a:lnTo>
                  <a:lnTo>
                    <a:pt x="0" y="0"/>
                  </a:lnTo>
                  <a:lnTo>
                    <a:pt x="10" y="15"/>
                  </a:lnTo>
                  <a:lnTo>
                    <a:pt x="21" y="30"/>
                  </a:lnTo>
                  <a:lnTo>
                    <a:pt x="31" y="45"/>
                  </a:lnTo>
                  <a:lnTo>
                    <a:pt x="42" y="59"/>
                  </a:lnTo>
                  <a:lnTo>
                    <a:pt x="54" y="72"/>
                  </a:lnTo>
                  <a:lnTo>
                    <a:pt x="68" y="84"/>
                  </a:lnTo>
                  <a:lnTo>
                    <a:pt x="83" y="94"/>
                  </a:lnTo>
                  <a:lnTo>
                    <a:pt x="98" y="104"/>
                  </a:lnTo>
                  <a:lnTo>
                    <a:pt x="113" y="114"/>
                  </a:lnTo>
                  <a:lnTo>
                    <a:pt x="130" y="121"/>
                  </a:lnTo>
                  <a:lnTo>
                    <a:pt x="147" y="130"/>
                  </a:lnTo>
                  <a:lnTo>
                    <a:pt x="164" y="135"/>
                  </a:lnTo>
                  <a:lnTo>
                    <a:pt x="182" y="140"/>
                  </a:lnTo>
                  <a:lnTo>
                    <a:pt x="199" y="143"/>
                  </a:lnTo>
                  <a:lnTo>
                    <a:pt x="219" y="145"/>
                  </a:lnTo>
                  <a:lnTo>
                    <a:pt x="238" y="145"/>
                  </a:lnTo>
                  <a:lnTo>
                    <a:pt x="1580" y="145"/>
                  </a:lnTo>
                  <a:lnTo>
                    <a:pt x="1580" y="145"/>
                  </a:lnTo>
                  <a:lnTo>
                    <a:pt x="1598" y="145"/>
                  </a:lnTo>
                  <a:lnTo>
                    <a:pt x="1619" y="143"/>
                  </a:lnTo>
                  <a:lnTo>
                    <a:pt x="1637" y="140"/>
                  </a:lnTo>
                  <a:lnTo>
                    <a:pt x="1654" y="135"/>
                  </a:lnTo>
                  <a:lnTo>
                    <a:pt x="1671" y="130"/>
                  </a:lnTo>
                  <a:lnTo>
                    <a:pt x="1688" y="121"/>
                  </a:lnTo>
                  <a:lnTo>
                    <a:pt x="1704" y="114"/>
                  </a:lnTo>
                  <a:lnTo>
                    <a:pt x="1720" y="104"/>
                  </a:lnTo>
                  <a:lnTo>
                    <a:pt x="1735" y="94"/>
                  </a:lnTo>
                  <a:lnTo>
                    <a:pt x="1750" y="84"/>
                  </a:lnTo>
                  <a:lnTo>
                    <a:pt x="1763" y="72"/>
                  </a:lnTo>
                  <a:lnTo>
                    <a:pt x="1775" y="59"/>
                  </a:lnTo>
                  <a:lnTo>
                    <a:pt x="1787" y="45"/>
                  </a:lnTo>
                  <a:lnTo>
                    <a:pt x="1799" y="30"/>
                  </a:lnTo>
                  <a:lnTo>
                    <a:pt x="1807" y="15"/>
                  </a:lnTo>
                  <a:lnTo>
                    <a:pt x="1817" y="0"/>
                  </a:lnTo>
                  <a:lnTo>
                    <a:pt x="1817" y="0"/>
                  </a:lnTo>
                  <a:lnTo>
                    <a:pt x="1794" y="27"/>
                  </a:lnTo>
                  <a:lnTo>
                    <a:pt x="1770" y="51"/>
                  </a:lnTo>
                  <a:lnTo>
                    <a:pt x="1741" y="72"/>
                  </a:lnTo>
                  <a:lnTo>
                    <a:pt x="1711" y="89"/>
                  </a:lnTo>
                  <a:lnTo>
                    <a:pt x="1696" y="98"/>
                  </a:lnTo>
                  <a:lnTo>
                    <a:pt x="1679" y="104"/>
                  </a:lnTo>
                  <a:lnTo>
                    <a:pt x="1662" y="109"/>
                  </a:lnTo>
                  <a:lnTo>
                    <a:pt x="1646" y="114"/>
                  </a:lnTo>
                  <a:lnTo>
                    <a:pt x="1629" y="118"/>
                  </a:lnTo>
                  <a:lnTo>
                    <a:pt x="1610" y="121"/>
                  </a:lnTo>
                  <a:lnTo>
                    <a:pt x="1592" y="123"/>
                  </a:lnTo>
                  <a:lnTo>
                    <a:pt x="1573" y="123"/>
                  </a:lnTo>
                  <a:lnTo>
                    <a:pt x="1573" y="123"/>
                  </a:lnTo>
                  <a:close/>
                </a:path>
              </a:pathLst>
            </a:custGeom>
            <a:gradFill>
              <a:gsLst>
                <a:gs pos="0">
                  <a:srgbClr val="FFFFFF">
                    <a:alpha val="42745"/>
                  </a:srgbClr>
                </a:gs>
                <a:gs pos="37000">
                  <a:srgbClr val="FFFFFF">
                    <a:alpha val="0"/>
                  </a:srgbClr>
                </a:gs>
                <a:gs pos="100000">
                  <a:srgbClr val="FFFFFF">
                    <a:alpha val="0"/>
                  </a:srgbClr>
                </a:gs>
              </a:gsLst>
              <a:lin ang="16200038"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grpSp>
          <p:nvGrpSpPr>
            <p:cNvPr id="134" name="Google Shape;134;p3"/>
            <p:cNvGrpSpPr/>
            <p:nvPr/>
          </p:nvGrpSpPr>
          <p:grpSpPr>
            <a:xfrm>
              <a:off x="6936156" y="674071"/>
              <a:ext cx="2615000" cy="5509858"/>
              <a:chOff x="6936156" y="674071"/>
              <a:chExt cx="2615000" cy="5509858"/>
            </a:xfrm>
          </p:grpSpPr>
          <p:sp>
            <p:nvSpPr>
              <p:cNvPr id="135" name="Google Shape;135;p3"/>
              <p:cNvSpPr/>
              <p:nvPr/>
            </p:nvSpPr>
            <p:spPr>
              <a:xfrm>
                <a:off x="6936156" y="674071"/>
                <a:ext cx="2615000" cy="5509858"/>
              </a:xfrm>
              <a:custGeom>
                <a:rect b="b" l="l" r="r" t="t"/>
                <a:pathLst>
                  <a:path extrusionOk="0" h="5509858" w="2615000">
                    <a:moveTo>
                      <a:pt x="310957" y="39981"/>
                    </a:moveTo>
                    <a:lnTo>
                      <a:pt x="282822" y="45904"/>
                    </a:lnTo>
                    <a:lnTo>
                      <a:pt x="256169" y="53308"/>
                    </a:lnTo>
                    <a:lnTo>
                      <a:pt x="228035" y="62192"/>
                    </a:lnTo>
                    <a:lnTo>
                      <a:pt x="202862" y="75519"/>
                    </a:lnTo>
                    <a:lnTo>
                      <a:pt x="179170" y="90327"/>
                    </a:lnTo>
                    <a:lnTo>
                      <a:pt x="156959" y="105134"/>
                    </a:lnTo>
                    <a:lnTo>
                      <a:pt x="136228" y="124384"/>
                    </a:lnTo>
                    <a:lnTo>
                      <a:pt x="116979" y="145114"/>
                    </a:lnTo>
                    <a:lnTo>
                      <a:pt x="99210" y="167325"/>
                    </a:lnTo>
                    <a:lnTo>
                      <a:pt x="85883" y="192498"/>
                    </a:lnTo>
                    <a:lnTo>
                      <a:pt x="74037" y="217671"/>
                    </a:lnTo>
                    <a:lnTo>
                      <a:pt x="63672" y="244324"/>
                    </a:lnTo>
                    <a:lnTo>
                      <a:pt x="56268" y="272458"/>
                    </a:lnTo>
                    <a:lnTo>
                      <a:pt x="51826" y="302073"/>
                    </a:lnTo>
                    <a:lnTo>
                      <a:pt x="48864" y="331688"/>
                    </a:lnTo>
                    <a:lnTo>
                      <a:pt x="48864" y="5179653"/>
                    </a:lnTo>
                    <a:lnTo>
                      <a:pt x="51826" y="5209268"/>
                    </a:lnTo>
                    <a:lnTo>
                      <a:pt x="56268" y="5238883"/>
                    </a:lnTo>
                    <a:lnTo>
                      <a:pt x="63672" y="5267017"/>
                    </a:lnTo>
                    <a:lnTo>
                      <a:pt x="74037" y="5293670"/>
                    </a:lnTo>
                    <a:lnTo>
                      <a:pt x="85883" y="5318843"/>
                    </a:lnTo>
                    <a:lnTo>
                      <a:pt x="99210" y="5341054"/>
                    </a:lnTo>
                    <a:lnTo>
                      <a:pt x="116979" y="5363265"/>
                    </a:lnTo>
                    <a:lnTo>
                      <a:pt x="136228" y="5385477"/>
                    </a:lnTo>
                    <a:lnTo>
                      <a:pt x="156959" y="5403246"/>
                    </a:lnTo>
                    <a:lnTo>
                      <a:pt x="179170" y="5421015"/>
                    </a:lnTo>
                    <a:lnTo>
                      <a:pt x="202862" y="5435822"/>
                    </a:lnTo>
                    <a:lnTo>
                      <a:pt x="228035" y="5447668"/>
                    </a:lnTo>
                    <a:lnTo>
                      <a:pt x="256169" y="5458033"/>
                    </a:lnTo>
                    <a:lnTo>
                      <a:pt x="282822" y="5465437"/>
                    </a:lnTo>
                    <a:lnTo>
                      <a:pt x="310957" y="5468399"/>
                    </a:lnTo>
                    <a:lnTo>
                      <a:pt x="340571" y="5469879"/>
                    </a:lnTo>
                    <a:lnTo>
                      <a:pt x="2272947" y="5469879"/>
                    </a:lnTo>
                    <a:lnTo>
                      <a:pt x="2304042" y="5468399"/>
                    </a:lnTo>
                    <a:lnTo>
                      <a:pt x="2330696" y="5465437"/>
                    </a:lnTo>
                    <a:lnTo>
                      <a:pt x="2360311" y="5458033"/>
                    </a:lnTo>
                    <a:lnTo>
                      <a:pt x="2385484" y="5447668"/>
                    </a:lnTo>
                    <a:lnTo>
                      <a:pt x="2413618" y="5435822"/>
                    </a:lnTo>
                    <a:lnTo>
                      <a:pt x="2435829" y="5421015"/>
                    </a:lnTo>
                    <a:lnTo>
                      <a:pt x="2458040" y="5403246"/>
                    </a:lnTo>
                    <a:lnTo>
                      <a:pt x="2480252" y="5385477"/>
                    </a:lnTo>
                    <a:lnTo>
                      <a:pt x="2498020" y="5363265"/>
                    </a:lnTo>
                    <a:lnTo>
                      <a:pt x="2515789" y="5341054"/>
                    </a:lnTo>
                    <a:lnTo>
                      <a:pt x="2530597" y="5318843"/>
                    </a:lnTo>
                    <a:lnTo>
                      <a:pt x="2542443" y="5293670"/>
                    </a:lnTo>
                    <a:lnTo>
                      <a:pt x="2552808" y="5267017"/>
                    </a:lnTo>
                    <a:lnTo>
                      <a:pt x="2557250" y="5238883"/>
                    </a:lnTo>
                    <a:lnTo>
                      <a:pt x="2561692" y="5209268"/>
                    </a:lnTo>
                    <a:lnTo>
                      <a:pt x="2564654" y="5179653"/>
                    </a:lnTo>
                    <a:lnTo>
                      <a:pt x="2564654" y="331688"/>
                    </a:lnTo>
                    <a:lnTo>
                      <a:pt x="2561692" y="302073"/>
                    </a:lnTo>
                    <a:lnTo>
                      <a:pt x="2557250" y="272458"/>
                    </a:lnTo>
                    <a:lnTo>
                      <a:pt x="2552808" y="244324"/>
                    </a:lnTo>
                    <a:lnTo>
                      <a:pt x="2542443" y="217671"/>
                    </a:lnTo>
                    <a:lnTo>
                      <a:pt x="2530597" y="192498"/>
                    </a:lnTo>
                    <a:lnTo>
                      <a:pt x="2515789" y="167325"/>
                    </a:lnTo>
                    <a:lnTo>
                      <a:pt x="2498020" y="145114"/>
                    </a:lnTo>
                    <a:lnTo>
                      <a:pt x="2480252" y="124384"/>
                    </a:lnTo>
                    <a:lnTo>
                      <a:pt x="2458040" y="105134"/>
                    </a:lnTo>
                    <a:lnTo>
                      <a:pt x="2435829" y="90327"/>
                    </a:lnTo>
                    <a:lnTo>
                      <a:pt x="2413618" y="75519"/>
                    </a:lnTo>
                    <a:lnTo>
                      <a:pt x="2385484" y="62192"/>
                    </a:lnTo>
                    <a:lnTo>
                      <a:pt x="2360311" y="53308"/>
                    </a:lnTo>
                    <a:lnTo>
                      <a:pt x="2330696" y="45904"/>
                    </a:lnTo>
                    <a:lnTo>
                      <a:pt x="2304042" y="39981"/>
                    </a:lnTo>
                    <a:lnTo>
                      <a:pt x="2272947" y="39981"/>
                    </a:lnTo>
                    <a:lnTo>
                      <a:pt x="2061200" y="39981"/>
                    </a:lnTo>
                    <a:lnTo>
                      <a:pt x="2049354" y="39981"/>
                    </a:lnTo>
                    <a:lnTo>
                      <a:pt x="2038989" y="42943"/>
                    </a:lnTo>
                    <a:lnTo>
                      <a:pt x="2028623" y="47385"/>
                    </a:lnTo>
                    <a:lnTo>
                      <a:pt x="2021220" y="54789"/>
                    </a:lnTo>
                    <a:lnTo>
                      <a:pt x="2013816" y="62192"/>
                    </a:lnTo>
                    <a:lnTo>
                      <a:pt x="2009374" y="72558"/>
                    </a:lnTo>
                    <a:lnTo>
                      <a:pt x="2006412" y="82923"/>
                    </a:lnTo>
                    <a:lnTo>
                      <a:pt x="2006412" y="94769"/>
                    </a:lnTo>
                    <a:lnTo>
                      <a:pt x="2004932" y="109576"/>
                    </a:lnTo>
                    <a:lnTo>
                      <a:pt x="2004932" y="124384"/>
                    </a:lnTo>
                    <a:lnTo>
                      <a:pt x="1994566" y="152518"/>
                    </a:lnTo>
                    <a:lnTo>
                      <a:pt x="1982720" y="177691"/>
                    </a:lnTo>
                    <a:lnTo>
                      <a:pt x="1961990" y="199902"/>
                    </a:lnTo>
                    <a:lnTo>
                      <a:pt x="1939778" y="217671"/>
                    </a:lnTo>
                    <a:lnTo>
                      <a:pt x="1914606" y="232478"/>
                    </a:lnTo>
                    <a:lnTo>
                      <a:pt x="1887952" y="239882"/>
                    </a:lnTo>
                    <a:lnTo>
                      <a:pt x="1873145" y="241363"/>
                    </a:lnTo>
                    <a:lnTo>
                      <a:pt x="1856857" y="241363"/>
                    </a:lnTo>
                    <a:lnTo>
                      <a:pt x="756662" y="241363"/>
                    </a:lnTo>
                    <a:lnTo>
                      <a:pt x="741854" y="241363"/>
                    </a:lnTo>
                    <a:lnTo>
                      <a:pt x="727047" y="239882"/>
                    </a:lnTo>
                    <a:lnTo>
                      <a:pt x="698912" y="232478"/>
                    </a:lnTo>
                    <a:lnTo>
                      <a:pt x="673740" y="217671"/>
                    </a:lnTo>
                    <a:lnTo>
                      <a:pt x="651528" y="199902"/>
                    </a:lnTo>
                    <a:lnTo>
                      <a:pt x="633759" y="177691"/>
                    </a:lnTo>
                    <a:lnTo>
                      <a:pt x="618952" y="152518"/>
                    </a:lnTo>
                    <a:lnTo>
                      <a:pt x="611548" y="124384"/>
                    </a:lnTo>
                    <a:lnTo>
                      <a:pt x="610068" y="109576"/>
                    </a:lnTo>
                    <a:lnTo>
                      <a:pt x="610068" y="94769"/>
                    </a:lnTo>
                    <a:lnTo>
                      <a:pt x="607106" y="82923"/>
                    </a:lnTo>
                    <a:lnTo>
                      <a:pt x="604145" y="72558"/>
                    </a:lnTo>
                    <a:lnTo>
                      <a:pt x="599702" y="62192"/>
                    </a:lnTo>
                    <a:lnTo>
                      <a:pt x="592299" y="54789"/>
                    </a:lnTo>
                    <a:lnTo>
                      <a:pt x="584895" y="47385"/>
                    </a:lnTo>
                    <a:lnTo>
                      <a:pt x="574530" y="42943"/>
                    </a:lnTo>
                    <a:lnTo>
                      <a:pt x="564164" y="39981"/>
                    </a:lnTo>
                    <a:lnTo>
                      <a:pt x="555280" y="39981"/>
                    </a:lnTo>
                    <a:lnTo>
                      <a:pt x="340571" y="39981"/>
                    </a:lnTo>
                    <a:close/>
                    <a:moveTo>
                      <a:pt x="315399" y="0"/>
                    </a:moveTo>
                    <a:lnTo>
                      <a:pt x="350937" y="0"/>
                    </a:lnTo>
                    <a:lnTo>
                      <a:pt x="2264063" y="0"/>
                    </a:lnTo>
                    <a:lnTo>
                      <a:pt x="2301082" y="0"/>
                    </a:lnTo>
                    <a:lnTo>
                      <a:pt x="2335139" y="5923"/>
                    </a:lnTo>
                    <a:lnTo>
                      <a:pt x="2367715" y="14808"/>
                    </a:lnTo>
                    <a:lnTo>
                      <a:pt x="2400292" y="28134"/>
                    </a:lnTo>
                    <a:lnTo>
                      <a:pt x="2429906" y="42942"/>
                    </a:lnTo>
                    <a:lnTo>
                      <a:pt x="2461002" y="60711"/>
                    </a:lnTo>
                    <a:lnTo>
                      <a:pt x="2487656" y="79960"/>
                    </a:lnTo>
                    <a:lnTo>
                      <a:pt x="2512828" y="102172"/>
                    </a:lnTo>
                    <a:lnTo>
                      <a:pt x="2535040" y="127344"/>
                    </a:lnTo>
                    <a:lnTo>
                      <a:pt x="2554289" y="155479"/>
                    </a:lnTo>
                    <a:lnTo>
                      <a:pt x="2572058" y="182132"/>
                    </a:lnTo>
                    <a:lnTo>
                      <a:pt x="2586866" y="214708"/>
                    </a:lnTo>
                    <a:lnTo>
                      <a:pt x="2600192" y="244323"/>
                    </a:lnTo>
                    <a:lnTo>
                      <a:pt x="2607596" y="279861"/>
                    </a:lnTo>
                    <a:lnTo>
                      <a:pt x="2612038" y="313918"/>
                    </a:lnTo>
                    <a:lnTo>
                      <a:pt x="2615000" y="349456"/>
                    </a:lnTo>
                    <a:lnTo>
                      <a:pt x="2615000" y="5161883"/>
                    </a:lnTo>
                    <a:lnTo>
                      <a:pt x="2612038" y="5195940"/>
                    </a:lnTo>
                    <a:lnTo>
                      <a:pt x="2607596" y="5231478"/>
                    </a:lnTo>
                    <a:lnTo>
                      <a:pt x="2600192" y="5264054"/>
                    </a:lnTo>
                    <a:lnTo>
                      <a:pt x="2586866" y="5296631"/>
                    </a:lnTo>
                    <a:lnTo>
                      <a:pt x="2572058" y="5329207"/>
                    </a:lnTo>
                    <a:lnTo>
                      <a:pt x="2554289" y="5355861"/>
                    </a:lnTo>
                    <a:lnTo>
                      <a:pt x="2535040" y="5383995"/>
                    </a:lnTo>
                    <a:lnTo>
                      <a:pt x="2512828" y="5407687"/>
                    </a:lnTo>
                    <a:lnTo>
                      <a:pt x="2487656" y="5431379"/>
                    </a:lnTo>
                    <a:lnTo>
                      <a:pt x="2461002" y="5450628"/>
                    </a:lnTo>
                    <a:lnTo>
                      <a:pt x="2429906" y="5468397"/>
                    </a:lnTo>
                    <a:lnTo>
                      <a:pt x="2400292" y="5483205"/>
                    </a:lnTo>
                    <a:lnTo>
                      <a:pt x="2367715" y="5495051"/>
                    </a:lnTo>
                    <a:lnTo>
                      <a:pt x="2335139" y="5502455"/>
                    </a:lnTo>
                    <a:lnTo>
                      <a:pt x="2301082" y="5508378"/>
                    </a:lnTo>
                    <a:lnTo>
                      <a:pt x="2264063" y="5509858"/>
                    </a:lnTo>
                    <a:lnTo>
                      <a:pt x="350937" y="5509858"/>
                    </a:lnTo>
                    <a:lnTo>
                      <a:pt x="315399" y="5508378"/>
                    </a:lnTo>
                    <a:lnTo>
                      <a:pt x="281342" y="5502455"/>
                    </a:lnTo>
                    <a:lnTo>
                      <a:pt x="245804" y="5495051"/>
                    </a:lnTo>
                    <a:lnTo>
                      <a:pt x="213228" y="5483205"/>
                    </a:lnTo>
                    <a:lnTo>
                      <a:pt x="183613" y="5468397"/>
                    </a:lnTo>
                    <a:lnTo>
                      <a:pt x="153998" y="5450628"/>
                    </a:lnTo>
                    <a:lnTo>
                      <a:pt x="128825" y="5431379"/>
                    </a:lnTo>
                    <a:lnTo>
                      <a:pt x="103653" y="5407687"/>
                    </a:lnTo>
                    <a:lnTo>
                      <a:pt x="78480" y="5383995"/>
                    </a:lnTo>
                    <a:lnTo>
                      <a:pt x="59230" y="5355861"/>
                    </a:lnTo>
                    <a:lnTo>
                      <a:pt x="41461" y="5329207"/>
                    </a:lnTo>
                    <a:lnTo>
                      <a:pt x="26654" y="5296631"/>
                    </a:lnTo>
                    <a:lnTo>
                      <a:pt x="16288" y="5264054"/>
                    </a:lnTo>
                    <a:lnTo>
                      <a:pt x="7404" y="5231478"/>
                    </a:lnTo>
                    <a:lnTo>
                      <a:pt x="1481" y="5195940"/>
                    </a:lnTo>
                    <a:lnTo>
                      <a:pt x="0" y="5161883"/>
                    </a:lnTo>
                    <a:lnTo>
                      <a:pt x="0" y="349456"/>
                    </a:lnTo>
                    <a:lnTo>
                      <a:pt x="1481" y="313918"/>
                    </a:lnTo>
                    <a:lnTo>
                      <a:pt x="7404" y="279861"/>
                    </a:lnTo>
                    <a:lnTo>
                      <a:pt x="16288" y="244323"/>
                    </a:lnTo>
                    <a:lnTo>
                      <a:pt x="26654" y="214708"/>
                    </a:lnTo>
                    <a:lnTo>
                      <a:pt x="41461" y="182132"/>
                    </a:lnTo>
                    <a:lnTo>
                      <a:pt x="59230" y="155479"/>
                    </a:lnTo>
                    <a:lnTo>
                      <a:pt x="78480" y="127344"/>
                    </a:lnTo>
                    <a:lnTo>
                      <a:pt x="103653" y="102172"/>
                    </a:lnTo>
                    <a:lnTo>
                      <a:pt x="128825" y="79960"/>
                    </a:lnTo>
                    <a:lnTo>
                      <a:pt x="153998" y="60711"/>
                    </a:lnTo>
                    <a:lnTo>
                      <a:pt x="183613" y="42942"/>
                    </a:lnTo>
                    <a:lnTo>
                      <a:pt x="213228" y="28134"/>
                    </a:lnTo>
                    <a:lnTo>
                      <a:pt x="245804" y="14808"/>
                    </a:lnTo>
                    <a:lnTo>
                      <a:pt x="281342" y="5923"/>
                    </a:lnTo>
                    <a:close/>
                  </a:path>
                </a:pathLst>
              </a:custGeom>
              <a:solidFill>
                <a:srgbClr val="00000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36" name="Google Shape;136;p3"/>
              <p:cNvSpPr/>
              <p:nvPr/>
            </p:nvSpPr>
            <p:spPr>
              <a:xfrm>
                <a:off x="8086696" y="764397"/>
                <a:ext cx="347976" cy="37019"/>
              </a:xfrm>
              <a:custGeom>
                <a:rect b="b" l="l" r="r" t="t"/>
                <a:pathLst>
                  <a:path extrusionOk="0" h="25" w="235">
                    <a:moveTo>
                      <a:pt x="222" y="25"/>
                    </a:moveTo>
                    <a:lnTo>
                      <a:pt x="11" y="25"/>
                    </a:lnTo>
                    <a:lnTo>
                      <a:pt x="11" y="25"/>
                    </a:lnTo>
                    <a:lnTo>
                      <a:pt x="8" y="23"/>
                    </a:lnTo>
                    <a:lnTo>
                      <a:pt x="3" y="22"/>
                    </a:lnTo>
                    <a:lnTo>
                      <a:pt x="1" y="17"/>
                    </a:lnTo>
                    <a:lnTo>
                      <a:pt x="0" y="12"/>
                    </a:lnTo>
                    <a:lnTo>
                      <a:pt x="0" y="12"/>
                    </a:lnTo>
                    <a:lnTo>
                      <a:pt x="0" y="12"/>
                    </a:lnTo>
                    <a:lnTo>
                      <a:pt x="1" y="8"/>
                    </a:lnTo>
                    <a:lnTo>
                      <a:pt x="3" y="3"/>
                    </a:lnTo>
                    <a:lnTo>
                      <a:pt x="8" y="2"/>
                    </a:lnTo>
                    <a:lnTo>
                      <a:pt x="11" y="0"/>
                    </a:lnTo>
                    <a:lnTo>
                      <a:pt x="222" y="0"/>
                    </a:lnTo>
                    <a:lnTo>
                      <a:pt x="222" y="0"/>
                    </a:lnTo>
                    <a:lnTo>
                      <a:pt x="227" y="2"/>
                    </a:lnTo>
                    <a:lnTo>
                      <a:pt x="232" y="3"/>
                    </a:lnTo>
                    <a:lnTo>
                      <a:pt x="234" y="8"/>
                    </a:lnTo>
                    <a:lnTo>
                      <a:pt x="235" y="12"/>
                    </a:lnTo>
                    <a:lnTo>
                      <a:pt x="235" y="12"/>
                    </a:lnTo>
                    <a:lnTo>
                      <a:pt x="235" y="12"/>
                    </a:lnTo>
                    <a:lnTo>
                      <a:pt x="234" y="17"/>
                    </a:lnTo>
                    <a:lnTo>
                      <a:pt x="232" y="22"/>
                    </a:lnTo>
                    <a:lnTo>
                      <a:pt x="227" y="23"/>
                    </a:lnTo>
                    <a:lnTo>
                      <a:pt x="222" y="25"/>
                    </a:lnTo>
                    <a:lnTo>
                      <a:pt x="222" y="25"/>
                    </a:lnTo>
                    <a:close/>
                  </a:path>
                </a:pathLst>
              </a:custGeom>
              <a:solidFill>
                <a:srgbClr val="17101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37" name="Google Shape;137;p3"/>
              <p:cNvSpPr/>
              <p:nvPr/>
            </p:nvSpPr>
            <p:spPr>
              <a:xfrm>
                <a:off x="8517594" y="742185"/>
                <a:ext cx="81442" cy="81442"/>
              </a:xfrm>
              <a:custGeom>
                <a:rect b="b" l="l" r="r" t="t"/>
                <a:pathLst>
                  <a:path extrusionOk="0" h="55" w="55">
                    <a:moveTo>
                      <a:pt x="55" y="27"/>
                    </a:moveTo>
                    <a:lnTo>
                      <a:pt x="55" y="27"/>
                    </a:lnTo>
                    <a:lnTo>
                      <a:pt x="54" y="33"/>
                    </a:lnTo>
                    <a:lnTo>
                      <a:pt x="52" y="38"/>
                    </a:lnTo>
                    <a:lnTo>
                      <a:pt x="50" y="42"/>
                    </a:lnTo>
                    <a:lnTo>
                      <a:pt x="47" y="47"/>
                    </a:lnTo>
                    <a:lnTo>
                      <a:pt x="42" y="50"/>
                    </a:lnTo>
                    <a:lnTo>
                      <a:pt x="38" y="52"/>
                    </a:lnTo>
                    <a:lnTo>
                      <a:pt x="33" y="54"/>
                    </a:lnTo>
                    <a:lnTo>
                      <a:pt x="27" y="55"/>
                    </a:lnTo>
                    <a:lnTo>
                      <a:pt x="27" y="55"/>
                    </a:lnTo>
                    <a:lnTo>
                      <a:pt x="22" y="54"/>
                    </a:lnTo>
                    <a:lnTo>
                      <a:pt x="17" y="52"/>
                    </a:lnTo>
                    <a:lnTo>
                      <a:pt x="11" y="50"/>
                    </a:lnTo>
                    <a:lnTo>
                      <a:pt x="8" y="47"/>
                    </a:lnTo>
                    <a:lnTo>
                      <a:pt x="5" y="42"/>
                    </a:lnTo>
                    <a:lnTo>
                      <a:pt x="3" y="38"/>
                    </a:lnTo>
                    <a:lnTo>
                      <a:pt x="1" y="33"/>
                    </a:lnTo>
                    <a:lnTo>
                      <a:pt x="0" y="27"/>
                    </a:lnTo>
                    <a:lnTo>
                      <a:pt x="0" y="27"/>
                    </a:lnTo>
                    <a:lnTo>
                      <a:pt x="1" y="22"/>
                    </a:lnTo>
                    <a:lnTo>
                      <a:pt x="3" y="17"/>
                    </a:lnTo>
                    <a:lnTo>
                      <a:pt x="5" y="11"/>
                    </a:lnTo>
                    <a:lnTo>
                      <a:pt x="8" y="8"/>
                    </a:lnTo>
                    <a:lnTo>
                      <a:pt x="11" y="5"/>
                    </a:lnTo>
                    <a:lnTo>
                      <a:pt x="17" y="3"/>
                    </a:lnTo>
                    <a:lnTo>
                      <a:pt x="22" y="1"/>
                    </a:lnTo>
                    <a:lnTo>
                      <a:pt x="27" y="0"/>
                    </a:lnTo>
                    <a:lnTo>
                      <a:pt x="27" y="0"/>
                    </a:lnTo>
                    <a:lnTo>
                      <a:pt x="33" y="1"/>
                    </a:lnTo>
                    <a:lnTo>
                      <a:pt x="38" y="3"/>
                    </a:lnTo>
                    <a:lnTo>
                      <a:pt x="42" y="5"/>
                    </a:lnTo>
                    <a:lnTo>
                      <a:pt x="47" y="8"/>
                    </a:lnTo>
                    <a:lnTo>
                      <a:pt x="50" y="11"/>
                    </a:lnTo>
                    <a:lnTo>
                      <a:pt x="52" y="17"/>
                    </a:lnTo>
                    <a:lnTo>
                      <a:pt x="54" y="22"/>
                    </a:lnTo>
                    <a:lnTo>
                      <a:pt x="55" y="27"/>
                    </a:lnTo>
                    <a:lnTo>
                      <a:pt x="55" y="27"/>
                    </a:lnTo>
                    <a:close/>
                  </a:path>
                </a:pathLst>
              </a:custGeom>
              <a:solidFill>
                <a:srgbClr val="12141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38" name="Google Shape;138;p3"/>
              <p:cNvSpPr/>
              <p:nvPr/>
            </p:nvSpPr>
            <p:spPr>
              <a:xfrm>
                <a:off x="8564978" y="761435"/>
                <a:ext cx="26653" cy="29615"/>
              </a:xfrm>
              <a:custGeom>
                <a:rect b="b" l="l" r="r" t="t"/>
                <a:pathLst>
                  <a:path extrusionOk="0" h="20" w="18">
                    <a:moveTo>
                      <a:pt x="18" y="10"/>
                    </a:moveTo>
                    <a:lnTo>
                      <a:pt x="18" y="10"/>
                    </a:lnTo>
                    <a:lnTo>
                      <a:pt x="18" y="14"/>
                    </a:lnTo>
                    <a:lnTo>
                      <a:pt x="16" y="17"/>
                    </a:lnTo>
                    <a:lnTo>
                      <a:pt x="13" y="19"/>
                    </a:lnTo>
                    <a:lnTo>
                      <a:pt x="10" y="20"/>
                    </a:lnTo>
                    <a:lnTo>
                      <a:pt x="10" y="20"/>
                    </a:lnTo>
                    <a:lnTo>
                      <a:pt x="5" y="19"/>
                    </a:lnTo>
                    <a:lnTo>
                      <a:pt x="3" y="17"/>
                    </a:lnTo>
                    <a:lnTo>
                      <a:pt x="0" y="14"/>
                    </a:lnTo>
                    <a:lnTo>
                      <a:pt x="0" y="10"/>
                    </a:lnTo>
                    <a:lnTo>
                      <a:pt x="0" y="10"/>
                    </a:lnTo>
                    <a:lnTo>
                      <a:pt x="0" y="7"/>
                    </a:lnTo>
                    <a:lnTo>
                      <a:pt x="3" y="4"/>
                    </a:lnTo>
                    <a:lnTo>
                      <a:pt x="5" y="2"/>
                    </a:lnTo>
                    <a:lnTo>
                      <a:pt x="10" y="0"/>
                    </a:lnTo>
                    <a:lnTo>
                      <a:pt x="10" y="0"/>
                    </a:lnTo>
                    <a:lnTo>
                      <a:pt x="13" y="2"/>
                    </a:lnTo>
                    <a:lnTo>
                      <a:pt x="16" y="4"/>
                    </a:lnTo>
                    <a:lnTo>
                      <a:pt x="18" y="7"/>
                    </a:lnTo>
                    <a:lnTo>
                      <a:pt x="18" y="10"/>
                    </a:lnTo>
                    <a:lnTo>
                      <a:pt x="18" y="10"/>
                    </a:lnTo>
                    <a:close/>
                  </a:path>
                </a:pathLst>
              </a:custGeom>
              <a:solidFill>
                <a:srgbClr val="1E273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39" name="Google Shape;139;p3"/>
              <p:cNvSpPr/>
              <p:nvPr/>
            </p:nvSpPr>
            <p:spPr>
              <a:xfrm>
                <a:off x="8562017" y="764397"/>
                <a:ext cx="25173" cy="22212"/>
              </a:xfrm>
              <a:custGeom>
                <a:rect b="b" l="l" r="r" t="t"/>
                <a:pathLst>
                  <a:path extrusionOk="0" h="15" w="17">
                    <a:moveTo>
                      <a:pt x="17" y="8"/>
                    </a:moveTo>
                    <a:lnTo>
                      <a:pt x="17" y="8"/>
                    </a:lnTo>
                    <a:lnTo>
                      <a:pt x="17" y="10"/>
                    </a:lnTo>
                    <a:lnTo>
                      <a:pt x="15" y="13"/>
                    </a:lnTo>
                    <a:lnTo>
                      <a:pt x="12" y="15"/>
                    </a:lnTo>
                    <a:lnTo>
                      <a:pt x="8" y="15"/>
                    </a:lnTo>
                    <a:lnTo>
                      <a:pt x="8" y="15"/>
                    </a:lnTo>
                    <a:lnTo>
                      <a:pt x="5" y="15"/>
                    </a:lnTo>
                    <a:lnTo>
                      <a:pt x="3" y="13"/>
                    </a:lnTo>
                    <a:lnTo>
                      <a:pt x="2" y="10"/>
                    </a:lnTo>
                    <a:lnTo>
                      <a:pt x="0" y="8"/>
                    </a:lnTo>
                    <a:lnTo>
                      <a:pt x="0" y="8"/>
                    </a:lnTo>
                    <a:lnTo>
                      <a:pt x="2" y="5"/>
                    </a:lnTo>
                    <a:lnTo>
                      <a:pt x="3" y="2"/>
                    </a:lnTo>
                    <a:lnTo>
                      <a:pt x="5" y="0"/>
                    </a:lnTo>
                    <a:lnTo>
                      <a:pt x="8" y="0"/>
                    </a:lnTo>
                    <a:lnTo>
                      <a:pt x="8" y="0"/>
                    </a:lnTo>
                    <a:lnTo>
                      <a:pt x="12" y="0"/>
                    </a:lnTo>
                    <a:lnTo>
                      <a:pt x="15" y="2"/>
                    </a:lnTo>
                    <a:lnTo>
                      <a:pt x="17" y="5"/>
                    </a:lnTo>
                    <a:lnTo>
                      <a:pt x="17" y="8"/>
                    </a:lnTo>
                    <a:lnTo>
                      <a:pt x="17" y="8"/>
                    </a:lnTo>
                    <a:close/>
                  </a:path>
                </a:pathLst>
              </a:custGeom>
              <a:solidFill>
                <a:srgbClr val="22334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40" name="Google Shape;140;p3"/>
              <p:cNvSpPr/>
              <p:nvPr/>
            </p:nvSpPr>
            <p:spPr>
              <a:xfrm>
                <a:off x="8566458" y="768839"/>
                <a:ext cx="10366" cy="13327"/>
              </a:xfrm>
              <a:custGeom>
                <a:rect b="b" l="l" r="r" t="t"/>
                <a:pathLst>
                  <a:path extrusionOk="0" h="9" w="7">
                    <a:moveTo>
                      <a:pt x="7" y="5"/>
                    </a:moveTo>
                    <a:lnTo>
                      <a:pt x="7" y="5"/>
                    </a:lnTo>
                    <a:lnTo>
                      <a:pt x="7" y="7"/>
                    </a:lnTo>
                    <a:lnTo>
                      <a:pt x="4" y="9"/>
                    </a:lnTo>
                    <a:lnTo>
                      <a:pt x="4" y="9"/>
                    </a:lnTo>
                    <a:lnTo>
                      <a:pt x="0" y="7"/>
                    </a:lnTo>
                    <a:lnTo>
                      <a:pt x="0" y="5"/>
                    </a:lnTo>
                    <a:lnTo>
                      <a:pt x="0" y="5"/>
                    </a:lnTo>
                    <a:lnTo>
                      <a:pt x="0" y="2"/>
                    </a:lnTo>
                    <a:lnTo>
                      <a:pt x="4" y="0"/>
                    </a:lnTo>
                    <a:lnTo>
                      <a:pt x="4" y="0"/>
                    </a:lnTo>
                    <a:lnTo>
                      <a:pt x="7" y="2"/>
                    </a:lnTo>
                    <a:lnTo>
                      <a:pt x="7" y="5"/>
                    </a:lnTo>
                    <a:lnTo>
                      <a:pt x="7" y="5"/>
                    </a:lnTo>
                    <a:close/>
                  </a:path>
                </a:pathLst>
              </a:custGeom>
              <a:solidFill>
                <a:srgbClr val="2F4C6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41" name="Google Shape;141;p3"/>
              <p:cNvSpPr/>
              <p:nvPr/>
            </p:nvSpPr>
            <p:spPr>
              <a:xfrm>
                <a:off x="8529440" y="767359"/>
                <a:ext cx="22212" cy="29615"/>
              </a:xfrm>
              <a:custGeom>
                <a:rect b="b" l="l" r="r" t="t"/>
                <a:pathLst>
                  <a:path extrusionOk="0" h="20" w="15">
                    <a:moveTo>
                      <a:pt x="15" y="10"/>
                    </a:moveTo>
                    <a:lnTo>
                      <a:pt x="15" y="10"/>
                    </a:lnTo>
                    <a:lnTo>
                      <a:pt x="14" y="13"/>
                    </a:lnTo>
                    <a:lnTo>
                      <a:pt x="12" y="16"/>
                    </a:lnTo>
                    <a:lnTo>
                      <a:pt x="10" y="18"/>
                    </a:lnTo>
                    <a:lnTo>
                      <a:pt x="9" y="20"/>
                    </a:lnTo>
                    <a:lnTo>
                      <a:pt x="9" y="20"/>
                    </a:lnTo>
                    <a:lnTo>
                      <a:pt x="5" y="18"/>
                    </a:lnTo>
                    <a:lnTo>
                      <a:pt x="3" y="16"/>
                    </a:lnTo>
                    <a:lnTo>
                      <a:pt x="2" y="13"/>
                    </a:lnTo>
                    <a:lnTo>
                      <a:pt x="0" y="10"/>
                    </a:lnTo>
                    <a:lnTo>
                      <a:pt x="0" y="10"/>
                    </a:lnTo>
                    <a:lnTo>
                      <a:pt x="2" y="6"/>
                    </a:lnTo>
                    <a:lnTo>
                      <a:pt x="3" y="3"/>
                    </a:lnTo>
                    <a:lnTo>
                      <a:pt x="5" y="1"/>
                    </a:lnTo>
                    <a:lnTo>
                      <a:pt x="9" y="0"/>
                    </a:lnTo>
                    <a:lnTo>
                      <a:pt x="9" y="0"/>
                    </a:lnTo>
                    <a:lnTo>
                      <a:pt x="10" y="1"/>
                    </a:lnTo>
                    <a:lnTo>
                      <a:pt x="12" y="3"/>
                    </a:lnTo>
                    <a:lnTo>
                      <a:pt x="14" y="6"/>
                    </a:lnTo>
                    <a:lnTo>
                      <a:pt x="15" y="10"/>
                    </a:lnTo>
                    <a:lnTo>
                      <a:pt x="15" y="10"/>
                    </a:lnTo>
                    <a:close/>
                  </a:path>
                </a:pathLst>
              </a:custGeom>
              <a:solidFill>
                <a:srgbClr val="1E273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42" name="Google Shape;142;p3"/>
              <p:cNvSpPr/>
              <p:nvPr/>
            </p:nvSpPr>
            <p:spPr>
              <a:xfrm>
                <a:off x="8533882" y="771800"/>
                <a:ext cx="16288" cy="19250"/>
              </a:xfrm>
              <a:custGeom>
                <a:rect b="b" l="l" r="r" t="t"/>
                <a:pathLst>
                  <a:path extrusionOk="0" h="13" w="11">
                    <a:moveTo>
                      <a:pt x="11" y="7"/>
                    </a:moveTo>
                    <a:lnTo>
                      <a:pt x="11" y="7"/>
                    </a:lnTo>
                    <a:lnTo>
                      <a:pt x="9" y="12"/>
                    </a:lnTo>
                    <a:lnTo>
                      <a:pt x="6" y="13"/>
                    </a:lnTo>
                    <a:lnTo>
                      <a:pt x="6" y="13"/>
                    </a:lnTo>
                    <a:lnTo>
                      <a:pt x="2" y="12"/>
                    </a:lnTo>
                    <a:lnTo>
                      <a:pt x="0" y="7"/>
                    </a:lnTo>
                    <a:lnTo>
                      <a:pt x="0" y="7"/>
                    </a:lnTo>
                    <a:lnTo>
                      <a:pt x="2" y="2"/>
                    </a:lnTo>
                    <a:lnTo>
                      <a:pt x="6" y="0"/>
                    </a:lnTo>
                    <a:lnTo>
                      <a:pt x="6" y="0"/>
                    </a:lnTo>
                    <a:lnTo>
                      <a:pt x="9" y="2"/>
                    </a:lnTo>
                    <a:lnTo>
                      <a:pt x="11" y="7"/>
                    </a:lnTo>
                    <a:lnTo>
                      <a:pt x="11" y="7"/>
                    </a:lnTo>
                    <a:close/>
                  </a:path>
                </a:pathLst>
              </a:custGeom>
              <a:solidFill>
                <a:srgbClr val="22334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43" name="Google Shape;143;p3"/>
              <p:cNvSpPr/>
              <p:nvPr/>
            </p:nvSpPr>
            <p:spPr>
              <a:xfrm>
                <a:off x="8539805" y="774762"/>
                <a:ext cx="7404" cy="11846"/>
              </a:xfrm>
              <a:custGeom>
                <a:rect b="b" l="l" r="r" t="t"/>
                <a:pathLst>
                  <a:path extrusionOk="0" h="8" w="5">
                    <a:moveTo>
                      <a:pt x="5" y="5"/>
                    </a:moveTo>
                    <a:lnTo>
                      <a:pt x="5" y="5"/>
                    </a:lnTo>
                    <a:lnTo>
                      <a:pt x="5" y="8"/>
                    </a:lnTo>
                    <a:lnTo>
                      <a:pt x="2" y="8"/>
                    </a:lnTo>
                    <a:lnTo>
                      <a:pt x="2" y="8"/>
                    </a:lnTo>
                    <a:lnTo>
                      <a:pt x="0" y="8"/>
                    </a:lnTo>
                    <a:lnTo>
                      <a:pt x="0" y="5"/>
                    </a:lnTo>
                    <a:lnTo>
                      <a:pt x="0" y="5"/>
                    </a:lnTo>
                    <a:lnTo>
                      <a:pt x="0" y="1"/>
                    </a:lnTo>
                    <a:lnTo>
                      <a:pt x="2" y="0"/>
                    </a:lnTo>
                    <a:lnTo>
                      <a:pt x="2" y="0"/>
                    </a:lnTo>
                    <a:lnTo>
                      <a:pt x="5" y="1"/>
                    </a:lnTo>
                    <a:lnTo>
                      <a:pt x="5" y="5"/>
                    </a:lnTo>
                    <a:lnTo>
                      <a:pt x="5" y="5"/>
                    </a:lnTo>
                    <a:close/>
                  </a:path>
                </a:pathLst>
              </a:custGeom>
              <a:solidFill>
                <a:srgbClr val="243C5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grpSp>
        <p:sp>
          <p:nvSpPr>
            <p:cNvPr id="144" name="Google Shape;144;p3"/>
            <p:cNvSpPr/>
            <p:nvPr/>
          </p:nvSpPr>
          <p:spPr>
            <a:xfrm>
              <a:off x="6798446" y="1324120"/>
              <a:ext cx="28135" cy="217670"/>
            </a:xfrm>
            <a:custGeom>
              <a:rect b="b" l="l" r="r" t="t"/>
              <a:pathLst>
                <a:path extrusionOk="0" h="147" w="19">
                  <a:moveTo>
                    <a:pt x="8" y="147"/>
                  </a:moveTo>
                  <a:lnTo>
                    <a:pt x="12" y="147"/>
                  </a:lnTo>
                  <a:lnTo>
                    <a:pt x="12" y="147"/>
                  </a:lnTo>
                  <a:lnTo>
                    <a:pt x="13" y="147"/>
                  </a:lnTo>
                  <a:lnTo>
                    <a:pt x="15" y="145"/>
                  </a:lnTo>
                  <a:lnTo>
                    <a:pt x="17" y="143"/>
                  </a:lnTo>
                  <a:lnTo>
                    <a:pt x="19" y="140"/>
                  </a:lnTo>
                  <a:lnTo>
                    <a:pt x="19" y="7"/>
                  </a:lnTo>
                  <a:lnTo>
                    <a:pt x="19" y="7"/>
                  </a:lnTo>
                  <a:lnTo>
                    <a:pt x="17" y="5"/>
                  </a:lnTo>
                  <a:lnTo>
                    <a:pt x="15" y="4"/>
                  </a:lnTo>
                  <a:lnTo>
                    <a:pt x="13" y="2"/>
                  </a:lnTo>
                  <a:lnTo>
                    <a:pt x="12" y="0"/>
                  </a:lnTo>
                  <a:lnTo>
                    <a:pt x="8" y="0"/>
                  </a:lnTo>
                  <a:lnTo>
                    <a:pt x="8" y="0"/>
                  </a:lnTo>
                  <a:lnTo>
                    <a:pt x="5" y="2"/>
                  </a:lnTo>
                  <a:lnTo>
                    <a:pt x="2" y="4"/>
                  </a:lnTo>
                  <a:lnTo>
                    <a:pt x="0" y="7"/>
                  </a:lnTo>
                  <a:lnTo>
                    <a:pt x="0" y="10"/>
                  </a:lnTo>
                  <a:lnTo>
                    <a:pt x="0" y="138"/>
                  </a:lnTo>
                  <a:lnTo>
                    <a:pt x="0" y="138"/>
                  </a:lnTo>
                  <a:lnTo>
                    <a:pt x="0" y="142"/>
                  </a:lnTo>
                  <a:lnTo>
                    <a:pt x="2" y="145"/>
                  </a:lnTo>
                  <a:lnTo>
                    <a:pt x="5" y="147"/>
                  </a:lnTo>
                  <a:lnTo>
                    <a:pt x="8" y="147"/>
                  </a:lnTo>
                  <a:lnTo>
                    <a:pt x="8" y="147"/>
                  </a:lnTo>
                  <a:close/>
                </a:path>
              </a:pathLst>
            </a:custGeom>
            <a:gradFill>
              <a:gsLst>
                <a:gs pos="0">
                  <a:srgbClr val="333333"/>
                </a:gs>
                <a:gs pos="20000">
                  <a:srgbClr val="989898"/>
                </a:gs>
                <a:gs pos="49510">
                  <a:srgbClr val="AEAFB1"/>
                </a:gs>
                <a:gs pos="80000">
                  <a:srgbClr val="868686"/>
                </a:gs>
                <a:gs pos="100000">
                  <a:srgbClr val="333333"/>
                </a:gs>
              </a:gsLst>
              <a:lin ang="5400012"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45" name="Google Shape;145;p3"/>
            <p:cNvSpPr/>
            <p:nvPr/>
          </p:nvSpPr>
          <p:spPr>
            <a:xfrm>
              <a:off x="6798446" y="1746132"/>
              <a:ext cx="28135" cy="402763"/>
            </a:xfrm>
            <a:custGeom>
              <a:rect b="b" l="l" r="r" t="t"/>
              <a:pathLst>
                <a:path extrusionOk="0" h="272" w="19">
                  <a:moveTo>
                    <a:pt x="8" y="272"/>
                  </a:moveTo>
                  <a:lnTo>
                    <a:pt x="12" y="272"/>
                  </a:lnTo>
                  <a:lnTo>
                    <a:pt x="12" y="272"/>
                  </a:lnTo>
                  <a:lnTo>
                    <a:pt x="13" y="270"/>
                  </a:lnTo>
                  <a:lnTo>
                    <a:pt x="15" y="270"/>
                  </a:lnTo>
                  <a:lnTo>
                    <a:pt x="17" y="267"/>
                  </a:lnTo>
                  <a:lnTo>
                    <a:pt x="19" y="265"/>
                  </a:lnTo>
                  <a:lnTo>
                    <a:pt x="19" y="6"/>
                  </a:lnTo>
                  <a:lnTo>
                    <a:pt x="19" y="6"/>
                  </a:lnTo>
                  <a:lnTo>
                    <a:pt x="17" y="3"/>
                  </a:lnTo>
                  <a:lnTo>
                    <a:pt x="15" y="1"/>
                  </a:lnTo>
                  <a:lnTo>
                    <a:pt x="13" y="0"/>
                  </a:lnTo>
                  <a:lnTo>
                    <a:pt x="12" y="0"/>
                  </a:lnTo>
                  <a:lnTo>
                    <a:pt x="8" y="0"/>
                  </a:lnTo>
                  <a:lnTo>
                    <a:pt x="8" y="0"/>
                  </a:lnTo>
                  <a:lnTo>
                    <a:pt x="5" y="0"/>
                  </a:lnTo>
                  <a:lnTo>
                    <a:pt x="2" y="1"/>
                  </a:lnTo>
                  <a:lnTo>
                    <a:pt x="0" y="5"/>
                  </a:lnTo>
                  <a:lnTo>
                    <a:pt x="0" y="8"/>
                  </a:lnTo>
                  <a:lnTo>
                    <a:pt x="0" y="262"/>
                  </a:lnTo>
                  <a:lnTo>
                    <a:pt x="0" y="262"/>
                  </a:lnTo>
                  <a:lnTo>
                    <a:pt x="0" y="265"/>
                  </a:lnTo>
                  <a:lnTo>
                    <a:pt x="2" y="269"/>
                  </a:lnTo>
                  <a:lnTo>
                    <a:pt x="5" y="270"/>
                  </a:lnTo>
                  <a:lnTo>
                    <a:pt x="8" y="272"/>
                  </a:lnTo>
                  <a:lnTo>
                    <a:pt x="8" y="272"/>
                  </a:lnTo>
                  <a:close/>
                </a:path>
              </a:pathLst>
            </a:custGeom>
            <a:gradFill>
              <a:gsLst>
                <a:gs pos="0">
                  <a:srgbClr val="333333"/>
                </a:gs>
                <a:gs pos="20000">
                  <a:srgbClr val="989898"/>
                </a:gs>
                <a:gs pos="49510">
                  <a:srgbClr val="AEAFB1"/>
                </a:gs>
                <a:gs pos="80000">
                  <a:srgbClr val="868686"/>
                </a:gs>
                <a:gs pos="100000">
                  <a:srgbClr val="333333"/>
                </a:gs>
              </a:gsLst>
              <a:lin ang="5400012"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46" name="Google Shape;146;p3"/>
            <p:cNvSpPr/>
            <p:nvPr/>
          </p:nvSpPr>
          <p:spPr>
            <a:xfrm>
              <a:off x="9668134" y="1877918"/>
              <a:ext cx="22212" cy="667817"/>
            </a:xfrm>
            <a:custGeom>
              <a:rect b="b" l="l" r="r" t="t"/>
              <a:pathLst>
                <a:path extrusionOk="0" h="451" w="15">
                  <a:moveTo>
                    <a:pt x="7" y="0"/>
                  </a:moveTo>
                  <a:lnTo>
                    <a:pt x="7" y="0"/>
                  </a:lnTo>
                  <a:lnTo>
                    <a:pt x="7" y="0"/>
                  </a:lnTo>
                  <a:lnTo>
                    <a:pt x="3" y="1"/>
                  </a:lnTo>
                  <a:lnTo>
                    <a:pt x="2" y="1"/>
                  </a:lnTo>
                  <a:lnTo>
                    <a:pt x="0" y="5"/>
                  </a:lnTo>
                  <a:lnTo>
                    <a:pt x="0" y="7"/>
                  </a:lnTo>
                  <a:lnTo>
                    <a:pt x="0" y="444"/>
                  </a:lnTo>
                  <a:lnTo>
                    <a:pt x="0" y="444"/>
                  </a:lnTo>
                  <a:lnTo>
                    <a:pt x="0" y="446"/>
                  </a:lnTo>
                  <a:lnTo>
                    <a:pt x="2" y="449"/>
                  </a:lnTo>
                  <a:lnTo>
                    <a:pt x="3" y="449"/>
                  </a:lnTo>
                  <a:lnTo>
                    <a:pt x="7" y="451"/>
                  </a:lnTo>
                  <a:lnTo>
                    <a:pt x="7" y="451"/>
                  </a:lnTo>
                  <a:lnTo>
                    <a:pt x="7" y="451"/>
                  </a:lnTo>
                  <a:lnTo>
                    <a:pt x="10" y="449"/>
                  </a:lnTo>
                  <a:lnTo>
                    <a:pt x="13" y="447"/>
                  </a:lnTo>
                  <a:lnTo>
                    <a:pt x="15" y="444"/>
                  </a:lnTo>
                  <a:lnTo>
                    <a:pt x="15" y="441"/>
                  </a:lnTo>
                  <a:lnTo>
                    <a:pt x="15" y="10"/>
                  </a:lnTo>
                  <a:lnTo>
                    <a:pt x="15" y="10"/>
                  </a:lnTo>
                  <a:lnTo>
                    <a:pt x="15" y="7"/>
                  </a:lnTo>
                  <a:lnTo>
                    <a:pt x="13" y="3"/>
                  </a:lnTo>
                  <a:lnTo>
                    <a:pt x="10" y="1"/>
                  </a:lnTo>
                  <a:lnTo>
                    <a:pt x="7" y="0"/>
                  </a:lnTo>
                  <a:lnTo>
                    <a:pt x="7" y="0"/>
                  </a:lnTo>
                  <a:close/>
                </a:path>
              </a:pathLst>
            </a:custGeom>
            <a:gradFill>
              <a:gsLst>
                <a:gs pos="0">
                  <a:srgbClr val="333333"/>
                </a:gs>
                <a:gs pos="20000">
                  <a:srgbClr val="989898"/>
                </a:gs>
                <a:gs pos="49510">
                  <a:srgbClr val="AEAFB1"/>
                </a:gs>
                <a:gs pos="80000">
                  <a:srgbClr val="868686"/>
                </a:gs>
                <a:gs pos="100000">
                  <a:srgbClr val="333333"/>
                </a:gs>
              </a:gsLst>
              <a:lin ang="5400012"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47" name="Google Shape;147;p3"/>
            <p:cNvSpPr/>
            <p:nvPr/>
          </p:nvSpPr>
          <p:spPr>
            <a:xfrm>
              <a:off x="6798446" y="2265874"/>
              <a:ext cx="28135" cy="413128"/>
            </a:xfrm>
            <a:custGeom>
              <a:rect b="b" l="l" r="r" t="t"/>
              <a:pathLst>
                <a:path extrusionOk="0" h="279" w="19">
                  <a:moveTo>
                    <a:pt x="8" y="279"/>
                  </a:moveTo>
                  <a:lnTo>
                    <a:pt x="12" y="279"/>
                  </a:lnTo>
                  <a:lnTo>
                    <a:pt x="12" y="279"/>
                  </a:lnTo>
                  <a:lnTo>
                    <a:pt x="13" y="279"/>
                  </a:lnTo>
                  <a:lnTo>
                    <a:pt x="15" y="278"/>
                  </a:lnTo>
                  <a:lnTo>
                    <a:pt x="17" y="276"/>
                  </a:lnTo>
                  <a:lnTo>
                    <a:pt x="19" y="273"/>
                  </a:lnTo>
                  <a:lnTo>
                    <a:pt x="19" y="7"/>
                  </a:lnTo>
                  <a:lnTo>
                    <a:pt x="19" y="7"/>
                  </a:lnTo>
                  <a:lnTo>
                    <a:pt x="17" y="4"/>
                  </a:lnTo>
                  <a:lnTo>
                    <a:pt x="15" y="2"/>
                  </a:lnTo>
                  <a:lnTo>
                    <a:pt x="13" y="0"/>
                  </a:lnTo>
                  <a:lnTo>
                    <a:pt x="12" y="0"/>
                  </a:lnTo>
                  <a:lnTo>
                    <a:pt x="8" y="0"/>
                  </a:lnTo>
                  <a:lnTo>
                    <a:pt x="8" y="0"/>
                  </a:lnTo>
                  <a:lnTo>
                    <a:pt x="5" y="0"/>
                  </a:lnTo>
                  <a:lnTo>
                    <a:pt x="2" y="2"/>
                  </a:lnTo>
                  <a:lnTo>
                    <a:pt x="0" y="5"/>
                  </a:lnTo>
                  <a:lnTo>
                    <a:pt x="0" y="9"/>
                  </a:lnTo>
                  <a:lnTo>
                    <a:pt x="0" y="271"/>
                  </a:lnTo>
                  <a:lnTo>
                    <a:pt x="0" y="271"/>
                  </a:lnTo>
                  <a:lnTo>
                    <a:pt x="0" y="274"/>
                  </a:lnTo>
                  <a:lnTo>
                    <a:pt x="2" y="278"/>
                  </a:lnTo>
                  <a:lnTo>
                    <a:pt x="5" y="279"/>
                  </a:lnTo>
                  <a:lnTo>
                    <a:pt x="8" y="279"/>
                  </a:lnTo>
                  <a:lnTo>
                    <a:pt x="8" y="279"/>
                  </a:lnTo>
                  <a:close/>
                </a:path>
              </a:pathLst>
            </a:custGeom>
            <a:gradFill>
              <a:gsLst>
                <a:gs pos="0">
                  <a:srgbClr val="333333"/>
                </a:gs>
                <a:gs pos="20000">
                  <a:srgbClr val="989898"/>
                </a:gs>
                <a:gs pos="49510">
                  <a:srgbClr val="AEAFB1"/>
                </a:gs>
                <a:gs pos="80000">
                  <a:srgbClr val="868686"/>
                </a:gs>
                <a:gs pos="100000">
                  <a:srgbClr val="333333"/>
                </a:gs>
              </a:gsLst>
              <a:lin ang="5400012"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grpSp>
      <p:pic>
        <p:nvPicPr>
          <p:cNvPr id="148" name="Google Shape;148;p3"/>
          <p:cNvPicPr preferRelativeResize="0"/>
          <p:nvPr/>
        </p:nvPicPr>
        <p:blipFill>
          <a:blip r:embed="rId6">
            <a:alphaModFix/>
          </a:blip>
          <a:stretch>
            <a:fillRect/>
          </a:stretch>
        </p:blipFill>
        <p:spPr>
          <a:xfrm>
            <a:off x="7457725" y="1714500"/>
            <a:ext cx="3210275" cy="3162001"/>
          </a:xfrm>
          <a:prstGeom prst="rect">
            <a:avLst/>
          </a:prstGeom>
          <a:noFill/>
          <a:ln>
            <a:noFill/>
          </a:ln>
        </p:spPr>
      </p:pic>
      <p:sp>
        <p:nvSpPr>
          <p:cNvPr id="149" name="Google Shape;149;p3"/>
          <p:cNvSpPr/>
          <p:nvPr/>
        </p:nvSpPr>
        <p:spPr>
          <a:xfrm>
            <a:off x="7719975" y="5856123"/>
            <a:ext cx="3552900" cy="327300"/>
          </a:xfrm>
          <a:prstGeom prst="rect">
            <a:avLst/>
          </a:prstGeom>
          <a:noFill/>
          <a:ln>
            <a:noFill/>
          </a:ln>
        </p:spPr>
        <p:txBody>
          <a:bodyPr anchorCtr="0" anchor="t" bIns="45700" lIns="91425" spcFirstLastPara="1" rIns="91425" wrap="square" tIns="45700">
            <a:noAutofit/>
          </a:bodyPr>
          <a:lstStyle/>
          <a:p>
            <a:pPr indent="0" lvl="0" marL="0" marR="0" rtl="0" algn="just">
              <a:lnSpc>
                <a:spcPct val="120000"/>
              </a:lnSpc>
              <a:spcBef>
                <a:spcPts val="0"/>
              </a:spcBef>
              <a:spcAft>
                <a:spcPts val="0"/>
              </a:spcAft>
              <a:buNone/>
            </a:pPr>
            <a:r>
              <a:rPr b="1" lang="en-US" sz="1800">
                <a:solidFill>
                  <a:schemeClr val="dk1"/>
                </a:solidFill>
                <a:latin typeface="Rubik"/>
                <a:ea typeface="Rubik"/>
                <a:cs typeface="Rubik"/>
                <a:sym typeface="Rubik"/>
              </a:rPr>
              <a:t>For Mobile and Desktop</a:t>
            </a:r>
            <a:endParaRPr b="1" sz="2000"/>
          </a:p>
        </p:txBody>
      </p:sp>
    </p:spTree>
  </p:cSld>
  <p:clrMapOvr>
    <a:masterClrMapping/>
  </p:clrMapOvr>
  <p:transition spd="slow">
    <p:wipe dir="l"/>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Google Shape;154;p19"/>
          <p:cNvSpPr/>
          <p:nvPr/>
        </p:nvSpPr>
        <p:spPr>
          <a:xfrm rot="10800000">
            <a:off x="0" y="-1"/>
            <a:ext cx="2802945" cy="1345320"/>
          </a:xfrm>
          <a:custGeom>
            <a:rect b="b" l="l" r="r" t="t"/>
            <a:pathLst>
              <a:path extrusionOk="0" h="1345320" w="2802945">
                <a:moveTo>
                  <a:pt x="2802945" y="1345320"/>
                </a:moveTo>
                <a:lnTo>
                  <a:pt x="0" y="1345320"/>
                </a:lnTo>
                <a:lnTo>
                  <a:pt x="355618" y="480680"/>
                </a:lnTo>
                <a:lnTo>
                  <a:pt x="367277" y="453878"/>
                </a:lnTo>
                <a:lnTo>
                  <a:pt x="380686" y="428242"/>
                </a:lnTo>
                <a:lnTo>
                  <a:pt x="394094" y="402023"/>
                </a:lnTo>
                <a:lnTo>
                  <a:pt x="408669" y="376969"/>
                </a:lnTo>
                <a:lnTo>
                  <a:pt x="423826" y="352498"/>
                </a:lnTo>
                <a:lnTo>
                  <a:pt x="440150" y="328610"/>
                </a:lnTo>
                <a:lnTo>
                  <a:pt x="457056" y="305887"/>
                </a:lnTo>
                <a:lnTo>
                  <a:pt x="474546" y="283164"/>
                </a:lnTo>
                <a:lnTo>
                  <a:pt x="493201" y="261606"/>
                </a:lnTo>
                <a:lnTo>
                  <a:pt x="512439" y="240631"/>
                </a:lnTo>
                <a:lnTo>
                  <a:pt x="532261" y="220239"/>
                </a:lnTo>
                <a:lnTo>
                  <a:pt x="553248" y="201012"/>
                </a:lnTo>
                <a:lnTo>
                  <a:pt x="574235" y="181784"/>
                </a:lnTo>
                <a:lnTo>
                  <a:pt x="595806" y="164305"/>
                </a:lnTo>
                <a:lnTo>
                  <a:pt x="618542" y="147408"/>
                </a:lnTo>
                <a:lnTo>
                  <a:pt x="641861" y="131677"/>
                </a:lnTo>
                <a:lnTo>
                  <a:pt x="665764" y="115946"/>
                </a:lnTo>
                <a:lnTo>
                  <a:pt x="689666" y="101380"/>
                </a:lnTo>
                <a:lnTo>
                  <a:pt x="714734" y="87979"/>
                </a:lnTo>
                <a:lnTo>
                  <a:pt x="740385" y="75743"/>
                </a:lnTo>
                <a:lnTo>
                  <a:pt x="766036" y="64090"/>
                </a:lnTo>
                <a:lnTo>
                  <a:pt x="792853" y="53020"/>
                </a:lnTo>
                <a:lnTo>
                  <a:pt x="819087" y="43115"/>
                </a:lnTo>
                <a:lnTo>
                  <a:pt x="846488" y="34376"/>
                </a:lnTo>
                <a:lnTo>
                  <a:pt x="873888" y="26219"/>
                </a:lnTo>
                <a:lnTo>
                  <a:pt x="901871" y="19227"/>
                </a:lnTo>
                <a:lnTo>
                  <a:pt x="929271" y="13401"/>
                </a:lnTo>
                <a:lnTo>
                  <a:pt x="957837" y="8739"/>
                </a:lnTo>
                <a:lnTo>
                  <a:pt x="986986" y="5244"/>
                </a:lnTo>
                <a:lnTo>
                  <a:pt x="1015552" y="1748"/>
                </a:lnTo>
                <a:lnTo>
                  <a:pt x="1045284" y="0"/>
                </a:lnTo>
                <a:lnTo>
                  <a:pt x="1074433" y="0"/>
                </a:lnTo>
                <a:lnTo>
                  <a:pt x="2802945"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55" name="Google Shape;155;p19"/>
          <p:cNvSpPr/>
          <p:nvPr/>
        </p:nvSpPr>
        <p:spPr>
          <a:xfrm>
            <a:off x="8267700" y="5517372"/>
            <a:ext cx="3924300" cy="1340628"/>
          </a:xfrm>
          <a:custGeom>
            <a:rect b="b" l="l" r="r" t="t"/>
            <a:pathLst>
              <a:path extrusionOk="0" h="2309" w="6755">
                <a:moveTo>
                  <a:pt x="6755" y="0"/>
                </a:moveTo>
                <a:lnTo>
                  <a:pt x="1843" y="0"/>
                </a:lnTo>
                <a:lnTo>
                  <a:pt x="1843" y="0"/>
                </a:lnTo>
                <a:lnTo>
                  <a:pt x="1793" y="0"/>
                </a:lnTo>
                <a:lnTo>
                  <a:pt x="1742" y="3"/>
                </a:lnTo>
                <a:lnTo>
                  <a:pt x="1693" y="9"/>
                </a:lnTo>
                <a:lnTo>
                  <a:pt x="1643" y="15"/>
                </a:lnTo>
                <a:lnTo>
                  <a:pt x="1594" y="23"/>
                </a:lnTo>
                <a:lnTo>
                  <a:pt x="1547" y="33"/>
                </a:lnTo>
                <a:lnTo>
                  <a:pt x="1499" y="45"/>
                </a:lnTo>
                <a:lnTo>
                  <a:pt x="1452" y="59"/>
                </a:lnTo>
                <a:lnTo>
                  <a:pt x="1405" y="74"/>
                </a:lnTo>
                <a:lnTo>
                  <a:pt x="1360" y="91"/>
                </a:lnTo>
                <a:lnTo>
                  <a:pt x="1314" y="110"/>
                </a:lnTo>
                <a:lnTo>
                  <a:pt x="1270" y="130"/>
                </a:lnTo>
                <a:lnTo>
                  <a:pt x="1226" y="151"/>
                </a:lnTo>
                <a:lnTo>
                  <a:pt x="1183" y="174"/>
                </a:lnTo>
                <a:lnTo>
                  <a:pt x="1142" y="199"/>
                </a:lnTo>
                <a:lnTo>
                  <a:pt x="1101" y="226"/>
                </a:lnTo>
                <a:lnTo>
                  <a:pt x="1061" y="253"/>
                </a:lnTo>
                <a:lnTo>
                  <a:pt x="1022" y="282"/>
                </a:lnTo>
                <a:lnTo>
                  <a:pt x="985" y="312"/>
                </a:lnTo>
                <a:lnTo>
                  <a:pt x="949" y="345"/>
                </a:lnTo>
                <a:lnTo>
                  <a:pt x="913" y="378"/>
                </a:lnTo>
                <a:lnTo>
                  <a:pt x="879" y="413"/>
                </a:lnTo>
                <a:lnTo>
                  <a:pt x="846" y="449"/>
                </a:lnTo>
                <a:lnTo>
                  <a:pt x="814" y="486"/>
                </a:lnTo>
                <a:lnTo>
                  <a:pt x="784" y="525"/>
                </a:lnTo>
                <a:lnTo>
                  <a:pt x="755" y="564"/>
                </a:lnTo>
                <a:lnTo>
                  <a:pt x="727" y="605"/>
                </a:lnTo>
                <a:lnTo>
                  <a:pt x="701" y="647"/>
                </a:lnTo>
                <a:lnTo>
                  <a:pt x="676" y="690"/>
                </a:lnTo>
                <a:lnTo>
                  <a:pt x="653" y="735"/>
                </a:lnTo>
                <a:lnTo>
                  <a:pt x="630" y="779"/>
                </a:lnTo>
                <a:lnTo>
                  <a:pt x="610" y="825"/>
                </a:lnTo>
                <a:lnTo>
                  <a:pt x="0" y="2309"/>
                </a:lnTo>
                <a:lnTo>
                  <a:pt x="6755" y="2309"/>
                </a:lnTo>
                <a:lnTo>
                  <a:pt x="6755" y="0"/>
                </a:lnTo>
                <a:close/>
              </a:path>
            </a:pathLst>
          </a:custGeom>
          <a:solidFill>
            <a:srgbClr val="EBDEC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pic>
        <p:nvPicPr>
          <p:cNvPr id="156" name="Google Shape;156;p19"/>
          <p:cNvPicPr preferRelativeResize="0"/>
          <p:nvPr/>
        </p:nvPicPr>
        <p:blipFill rotWithShape="1">
          <a:blip r:embed="rId3">
            <a:alphaModFix/>
          </a:blip>
          <a:srcRect b="0" l="0" r="0" t="8759"/>
          <a:stretch/>
        </p:blipFill>
        <p:spPr>
          <a:xfrm>
            <a:off x="620650" y="1086200"/>
            <a:ext cx="10950678" cy="5350049"/>
          </a:xfrm>
          <a:prstGeom prst="rect">
            <a:avLst/>
          </a:prstGeom>
          <a:noFill/>
          <a:ln>
            <a:noFill/>
          </a:ln>
        </p:spPr>
      </p:pic>
      <p:sp>
        <p:nvSpPr>
          <p:cNvPr id="157" name="Google Shape;157;p19"/>
          <p:cNvSpPr/>
          <p:nvPr/>
        </p:nvSpPr>
        <p:spPr>
          <a:xfrm rot="10800000">
            <a:off x="0" y="-1"/>
            <a:ext cx="2802945" cy="1345320"/>
          </a:xfrm>
          <a:custGeom>
            <a:rect b="b" l="l" r="r" t="t"/>
            <a:pathLst>
              <a:path extrusionOk="0" h="1345320" w="2802945">
                <a:moveTo>
                  <a:pt x="2802945" y="1345320"/>
                </a:moveTo>
                <a:lnTo>
                  <a:pt x="0" y="1345320"/>
                </a:lnTo>
                <a:lnTo>
                  <a:pt x="355618" y="480680"/>
                </a:lnTo>
                <a:lnTo>
                  <a:pt x="367277" y="453878"/>
                </a:lnTo>
                <a:lnTo>
                  <a:pt x="380686" y="428242"/>
                </a:lnTo>
                <a:lnTo>
                  <a:pt x="394094" y="402023"/>
                </a:lnTo>
                <a:lnTo>
                  <a:pt x="408669" y="376969"/>
                </a:lnTo>
                <a:lnTo>
                  <a:pt x="423826" y="352498"/>
                </a:lnTo>
                <a:lnTo>
                  <a:pt x="440150" y="328610"/>
                </a:lnTo>
                <a:lnTo>
                  <a:pt x="457056" y="305887"/>
                </a:lnTo>
                <a:lnTo>
                  <a:pt x="474546" y="283164"/>
                </a:lnTo>
                <a:lnTo>
                  <a:pt x="493201" y="261606"/>
                </a:lnTo>
                <a:lnTo>
                  <a:pt x="512439" y="240631"/>
                </a:lnTo>
                <a:lnTo>
                  <a:pt x="532261" y="220239"/>
                </a:lnTo>
                <a:lnTo>
                  <a:pt x="553248" y="201012"/>
                </a:lnTo>
                <a:lnTo>
                  <a:pt x="574235" y="181784"/>
                </a:lnTo>
                <a:lnTo>
                  <a:pt x="595806" y="164305"/>
                </a:lnTo>
                <a:lnTo>
                  <a:pt x="618542" y="147408"/>
                </a:lnTo>
                <a:lnTo>
                  <a:pt x="641861" y="131677"/>
                </a:lnTo>
                <a:lnTo>
                  <a:pt x="665764" y="115946"/>
                </a:lnTo>
                <a:lnTo>
                  <a:pt x="689666" y="101380"/>
                </a:lnTo>
                <a:lnTo>
                  <a:pt x="714734" y="87979"/>
                </a:lnTo>
                <a:lnTo>
                  <a:pt x="740385" y="75743"/>
                </a:lnTo>
                <a:lnTo>
                  <a:pt x="766036" y="64090"/>
                </a:lnTo>
                <a:lnTo>
                  <a:pt x="792853" y="53020"/>
                </a:lnTo>
                <a:lnTo>
                  <a:pt x="819087" y="43115"/>
                </a:lnTo>
                <a:lnTo>
                  <a:pt x="846488" y="34376"/>
                </a:lnTo>
                <a:lnTo>
                  <a:pt x="873888" y="26219"/>
                </a:lnTo>
                <a:lnTo>
                  <a:pt x="901871" y="19227"/>
                </a:lnTo>
                <a:lnTo>
                  <a:pt x="929271" y="13401"/>
                </a:lnTo>
                <a:lnTo>
                  <a:pt x="957837" y="8739"/>
                </a:lnTo>
                <a:lnTo>
                  <a:pt x="986986" y="5244"/>
                </a:lnTo>
                <a:lnTo>
                  <a:pt x="1015552" y="1748"/>
                </a:lnTo>
                <a:lnTo>
                  <a:pt x="1045284" y="0"/>
                </a:lnTo>
                <a:lnTo>
                  <a:pt x="1074433" y="0"/>
                </a:lnTo>
                <a:lnTo>
                  <a:pt x="2802945" y="0"/>
                </a:lnTo>
                <a:close/>
              </a:path>
            </a:pathLst>
          </a:custGeom>
          <a:solidFill>
            <a:srgbClr val="EBDEC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58" name="Google Shape;158;p19"/>
          <p:cNvSpPr txBox="1"/>
          <p:nvPr/>
        </p:nvSpPr>
        <p:spPr>
          <a:xfrm>
            <a:off x="263778" y="440009"/>
            <a:ext cx="5581800" cy="6462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None/>
            </a:pPr>
            <a:r>
              <a:rPr lang="en-US" sz="4000">
                <a:solidFill>
                  <a:schemeClr val="dk1"/>
                </a:solidFill>
                <a:latin typeface="Montserrat"/>
                <a:ea typeface="Montserrat"/>
                <a:cs typeface="Montserrat"/>
                <a:sym typeface="Montserrat"/>
              </a:rPr>
              <a:t>Our Global Portfolio</a:t>
            </a:r>
            <a:endParaRPr/>
          </a:p>
        </p:txBody>
      </p:sp>
      <p:pic>
        <p:nvPicPr>
          <p:cNvPr id="159" name="Google Shape;159;p19"/>
          <p:cNvPicPr preferRelativeResize="0"/>
          <p:nvPr/>
        </p:nvPicPr>
        <p:blipFill rotWithShape="1">
          <a:blip r:embed="rId4">
            <a:alphaModFix/>
          </a:blip>
          <a:srcRect b="0" l="0" r="0" t="0"/>
          <a:stretch/>
        </p:blipFill>
        <p:spPr>
          <a:xfrm>
            <a:off x="9791699" y="414270"/>
            <a:ext cx="1752600" cy="545253"/>
          </a:xfrm>
          <a:prstGeom prst="rect">
            <a:avLst/>
          </a:prstGeom>
          <a:noFill/>
          <a:ln>
            <a:noFill/>
          </a:ln>
        </p:spPr>
      </p:pic>
      <p:pic>
        <p:nvPicPr>
          <p:cNvPr id="160" name="Google Shape;160;p19"/>
          <p:cNvPicPr preferRelativeResize="0"/>
          <p:nvPr/>
        </p:nvPicPr>
        <p:blipFill>
          <a:blip r:embed="rId5">
            <a:alphaModFix/>
          </a:blip>
          <a:stretch>
            <a:fillRect/>
          </a:stretch>
        </p:blipFill>
        <p:spPr>
          <a:xfrm>
            <a:off x="620650" y="5677524"/>
            <a:ext cx="1752600" cy="730150"/>
          </a:xfrm>
          <a:prstGeom prst="rect">
            <a:avLst/>
          </a:prstGeom>
          <a:noFill/>
          <a:ln>
            <a:noFill/>
          </a:ln>
        </p:spPr>
      </p:pic>
    </p:spTree>
  </p:cSld>
  <p:clrMapOvr>
    <a:masterClrMapping/>
  </p:clrMapOvr>
  <p:transition spd="slow">
    <p:wipe dir="l"/>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g8be01e8b2a_0_0"/>
          <p:cNvSpPr txBox="1"/>
          <p:nvPr/>
        </p:nvSpPr>
        <p:spPr>
          <a:xfrm>
            <a:off x="3108825" y="2862350"/>
            <a:ext cx="6984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000" u="sng">
                <a:solidFill>
                  <a:schemeClr val="hlink"/>
                </a:solidFill>
                <a:hlinkClick r:id="rId3"/>
              </a:rPr>
              <a:t>https://stock-inspector.herokuapp.com/</a:t>
            </a:r>
            <a:endParaRPr sz="3000"/>
          </a:p>
        </p:txBody>
      </p:sp>
      <p:sp>
        <p:nvSpPr>
          <p:cNvPr id="166" name="Google Shape;166;g8be01e8b2a_0_0"/>
          <p:cNvSpPr txBox="1"/>
          <p:nvPr/>
        </p:nvSpPr>
        <p:spPr>
          <a:xfrm>
            <a:off x="514203" y="594609"/>
            <a:ext cx="5581800" cy="6462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None/>
            </a:pPr>
            <a:r>
              <a:rPr lang="en-US" sz="4000">
                <a:solidFill>
                  <a:schemeClr val="dk1"/>
                </a:solidFill>
                <a:latin typeface="Montserrat"/>
                <a:ea typeface="Montserrat"/>
                <a:cs typeface="Montserrat"/>
                <a:sym typeface="Montserrat"/>
              </a:rPr>
              <a:t>Let’s check it out!</a:t>
            </a:r>
            <a:endParaRPr/>
          </a:p>
        </p:txBody>
      </p:sp>
      <p:pic>
        <p:nvPicPr>
          <p:cNvPr id="167" name="Google Shape;167;g8be01e8b2a_0_0"/>
          <p:cNvPicPr preferRelativeResize="0"/>
          <p:nvPr/>
        </p:nvPicPr>
        <p:blipFill rotWithShape="1">
          <a:blip r:embed="rId4">
            <a:alphaModFix/>
          </a:blip>
          <a:srcRect b="0" l="0" r="0" t="0"/>
          <a:stretch/>
        </p:blipFill>
        <p:spPr>
          <a:xfrm>
            <a:off x="9791699" y="414270"/>
            <a:ext cx="1752600" cy="54525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pic>
        <p:nvPicPr>
          <p:cNvPr id="172" name="Google Shape;172;p5"/>
          <p:cNvPicPr preferRelativeResize="0"/>
          <p:nvPr>
            <p:ph idx="2" type="pic"/>
          </p:nvPr>
        </p:nvPicPr>
        <p:blipFill rotWithShape="1">
          <a:blip r:embed="rId3">
            <a:alphaModFix amt="85000"/>
          </a:blip>
          <a:srcRect b="1797" l="0" r="0" t="1798"/>
          <a:stretch/>
        </p:blipFill>
        <p:spPr>
          <a:xfrm>
            <a:off x="1019175" y="1364344"/>
            <a:ext cx="10155238" cy="5493657"/>
          </a:xfrm>
          <a:prstGeom prst="roundRect">
            <a:avLst>
              <a:gd fmla="val 16667" name="adj"/>
            </a:avLst>
          </a:prstGeom>
          <a:solidFill>
            <a:schemeClr val="lt2"/>
          </a:solidFill>
          <a:ln>
            <a:noFill/>
          </a:ln>
        </p:spPr>
      </p:pic>
      <p:sp>
        <p:nvSpPr>
          <p:cNvPr id="173" name="Google Shape;173;p5"/>
          <p:cNvSpPr/>
          <p:nvPr/>
        </p:nvSpPr>
        <p:spPr>
          <a:xfrm>
            <a:off x="5155027" y="4454013"/>
            <a:ext cx="7036974" cy="2403987"/>
          </a:xfrm>
          <a:custGeom>
            <a:rect b="b" l="l" r="r" t="t"/>
            <a:pathLst>
              <a:path extrusionOk="0" h="2309" w="6755">
                <a:moveTo>
                  <a:pt x="6755" y="0"/>
                </a:moveTo>
                <a:lnTo>
                  <a:pt x="1843" y="0"/>
                </a:lnTo>
                <a:lnTo>
                  <a:pt x="1843" y="0"/>
                </a:lnTo>
                <a:lnTo>
                  <a:pt x="1793" y="0"/>
                </a:lnTo>
                <a:lnTo>
                  <a:pt x="1742" y="3"/>
                </a:lnTo>
                <a:lnTo>
                  <a:pt x="1693" y="9"/>
                </a:lnTo>
                <a:lnTo>
                  <a:pt x="1643" y="15"/>
                </a:lnTo>
                <a:lnTo>
                  <a:pt x="1594" y="23"/>
                </a:lnTo>
                <a:lnTo>
                  <a:pt x="1547" y="33"/>
                </a:lnTo>
                <a:lnTo>
                  <a:pt x="1499" y="45"/>
                </a:lnTo>
                <a:lnTo>
                  <a:pt x="1452" y="59"/>
                </a:lnTo>
                <a:lnTo>
                  <a:pt x="1405" y="74"/>
                </a:lnTo>
                <a:lnTo>
                  <a:pt x="1360" y="91"/>
                </a:lnTo>
                <a:lnTo>
                  <a:pt x="1314" y="110"/>
                </a:lnTo>
                <a:lnTo>
                  <a:pt x="1270" y="130"/>
                </a:lnTo>
                <a:lnTo>
                  <a:pt x="1226" y="151"/>
                </a:lnTo>
                <a:lnTo>
                  <a:pt x="1183" y="174"/>
                </a:lnTo>
                <a:lnTo>
                  <a:pt x="1142" y="199"/>
                </a:lnTo>
                <a:lnTo>
                  <a:pt x="1101" y="226"/>
                </a:lnTo>
                <a:lnTo>
                  <a:pt x="1061" y="253"/>
                </a:lnTo>
                <a:lnTo>
                  <a:pt x="1022" y="282"/>
                </a:lnTo>
                <a:lnTo>
                  <a:pt x="985" y="312"/>
                </a:lnTo>
                <a:lnTo>
                  <a:pt x="949" y="345"/>
                </a:lnTo>
                <a:lnTo>
                  <a:pt x="913" y="378"/>
                </a:lnTo>
                <a:lnTo>
                  <a:pt x="879" y="413"/>
                </a:lnTo>
                <a:lnTo>
                  <a:pt x="846" y="449"/>
                </a:lnTo>
                <a:lnTo>
                  <a:pt x="814" y="486"/>
                </a:lnTo>
                <a:lnTo>
                  <a:pt x="784" y="525"/>
                </a:lnTo>
                <a:lnTo>
                  <a:pt x="755" y="564"/>
                </a:lnTo>
                <a:lnTo>
                  <a:pt x="727" y="605"/>
                </a:lnTo>
                <a:lnTo>
                  <a:pt x="701" y="647"/>
                </a:lnTo>
                <a:lnTo>
                  <a:pt x="676" y="690"/>
                </a:lnTo>
                <a:lnTo>
                  <a:pt x="653" y="735"/>
                </a:lnTo>
                <a:lnTo>
                  <a:pt x="630" y="779"/>
                </a:lnTo>
                <a:lnTo>
                  <a:pt x="610" y="825"/>
                </a:lnTo>
                <a:lnTo>
                  <a:pt x="0" y="2309"/>
                </a:lnTo>
                <a:lnTo>
                  <a:pt x="6755" y="2309"/>
                </a:lnTo>
                <a:lnTo>
                  <a:pt x="6755"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74" name="Google Shape;174;p5"/>
          <p:cNvSpPr txBox="1"/>
          <p:nvPr/>
        </p:nvSpPr>
        <p:spPr>
          <a:xfrm>
            <a:off x="6602413" y="5055842"/>
            <a:ext cx="4572000" cy="424732"/>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lang="en-US" sz="4000">
                <a:solidFill>
                  <a:schemeClr val="dk1"/>
                </a:solidFill>
                <a:latin typeface="Montserrat"/>
                <a:ea typeface="Montserrat"/>
                <a:cs typeface="Montserrat"/>
                <a:sym typeface="Montserrat"/>
              </a:rPr>
              <a:t>Fundamental Stock Data</a:t>
            </a:r>
            <a:endParaRPr sz="4000">
              <a:latin typeface="Montserrat"/>
              <a:ea typeface="Montserrat"/>
              <a:cs typeface="Montserrat"/>
              <a:sym typeface="Montserrat"/>
            </a:endParaRPr>
          </a:p>
        </p:txBody>
      </p:sp>
      <p:pic>
        <p:nvPicPr>
          <p:cNvPr id="175" name="Google Shape;175;p5"/>
          <p:cNvPicPr preferRelativeResize="0"/>
          <p:nvPr/>
        </p:nvPicPr>
        <p:blipFill rotWithShape="1">
          <a:blip r:embed="rId4">
            <a:alphaModFix/>
          </a:blip>
          <a:srcRect b="0" l="0" r="0" t="0"/>
          <a:stretch/>
        </p:blipFill>
        <p:spPr>
          <a:xfrm>
            <a:off x="9420224" y="319316"/>
            <a:ext cx="1752600" cy="545253"/>
          </a:xfrm>
          <a:prstGeom prst="rect">
            <a:avLst/>
          </a:prstGeom>
          <a:noFill/>
          <a:ln>
            <a:noFill/>
          </a:ln>
        </p:spPr>
      </p:pic>
      <p:sp>
        <p:nvSpPr>
          <p:cNvPr id="176" name="Google Shape;176;p5"/>
          <p:cNvSpPr/>
          <p:nvPr/>
        </p:nvSpPr>
        <p:spPr>
          <a:xfrm>
            <a:off x="0" y="1"/>
            <a:ext cx="3547272" cy="4057650"/>
          </a:xfrm>
          <a:custGeom>
            <a:rect b="b" l="l" r="r" t="t"/>
            <a:pathLst>
              <a:path extrusionOk="0" h="5439" w="4754">
                <a:moveTo>
                  <a:pt x="1487" y="5439"/>
                </a:moveTo>
                <a:lnTo>
                  <a:pt x="0" y="5439"/>
                </a:lnTo>
                <a:lnTo>
                  <a:pt x="0" y="0"/>
                </a:lnTo>
                <a:lnTo>
                  <a:pt x="4754" y="0"/>
                </a:lnTo>
                <a:lnTo>
                  <a:pt x="3931" y="3503"/>
                </a:lnTo>
                <a:lnTo>
                  <a:pt x="3931" y="3503"/>
                </a:lnTo>
                <a:lnTo>
                  <a:pt x="3918" y="3556"/>
                </a:lnTo>
                <a:lnTo>
                  <a:pt x="3904" y="3608"/>
                </a:lnTo>
                <a:lnTo>
                  <a:pt x="3889" y="3660"/>
                </a:lnTo>
                <a:lnTo>
                  <a:pt x="3872" y="3712"/>
                </a:lnTo>
                <a:lnTo>
                  <a:pt x="3855" y="3762"/>
                </a:lnTo>
                <a:lnTo>
                  <a:pt x="3837" y="3812"/>
                </a:lnTo>
                <a:lnTo>
                  <a:pt x="3817" y="3862"/>
                </a:lnTo>
                <a:lnTo>
                  <a:pt x="3797" y="3911"/>
                </a:lnTo>
                <a:lnTo>
                  <a:pt x="3776" y="3960"/>
                </a:lnTo>
                <a:lnTo>
                  <a:pt x="3754" y="4009"/>
                </a:lnTo>
                <a:lnTo>
                  <a:pt x="3731" y="4056"/>
                </a:lnTo>
                <a:lnTo>
                  <a:pt x="3707" y="4102"/>
                </a:lnTo>
                <a:lnTo>
                  <a:pt x="3681" y="4150"/>
                </a:lnTo>
                <a:lnTo>
                  <a:pt x="3655" y="4194"/>
                </a:lnTo>
                <a:lnTo>
                  <a:pt x="3628" y="4240"/>
                </a:lnTo>
                <a:lnTo>
                  <a:pt x="3600" y="4283"/>
                </a:lnTo>
                <a:lnTo>
                  <a:pt x="3572" y="4328"/>
                </a:lnTo>
                <a:lnTo>
                  <a:pt x="3543" y="4371"/>
                </a:lnTo>
                <a:lnTo>
                  <a:pt x="3511" y="4413"/>
                </a:lnTo>
                <a:lnTo>
                  <a:pt x="3481" y="4454"/>
                </a:lnTo>
                <a:lnTo>
                  <a:pt x="3448" y="4496"/>
                </a:lnTo>
                <a:lnTo>
                  <a:pt x="3417" y="4536"/>
                </a:lnTo>
                <a:lnTo>
                  <a:pt x="3382" y="4575"/>
                </a:lnTo>
                <a:lnTo>
                  <a:pt x="3348" y="4614"/>
                </a:lnTo>
                <a:lnTo>
                  <a:pt x="3313" y="4653"/>
                </a:lnTo>
                <a:lnTo>
                  <a:pt x="3277" y="4689"/>
                </a:lnTo>
                <a:lnTo>
                  <a:pt x="3240" y="4726"/>
                </a:lnTo>
                <a:lnTo>
                  <a:pt x="3202" y="4762"/>
                </a:lnTo>
                <a:lnTo>
                  <a:pt x="3165" y="4796"/>
                </a:lnTo>
                <a:lnTo>
                  <a:pt x="3126" y="4831"/>
                </a:lnTo>
                <a:lnTo>
                  <a:pt x="3086" y="4864"/>
                </a:lnTo>
                <a:lnTo>
                  <a:pt x="3046" y="4897"/>
                </a:lnTo>
                <a:lnTo>
                  <a:pt x="3006" y="4929"/>
                </a:lnTo>
                <a:lnTo>
                  <a:pt x="2964" y="4959"/>
                </a:lnTo>
                <a:lnTo>
                  <a:pt x="2922" y="4989"/>
                </a:lnTo>
                <a:lnTo>
                  <a:pt x="2879" y="5018"/>
                </a:lnTo>
                <a:lnTo>
                  <a:pt x="2836" y="5046"/>
                </a:lnTo>
                <a:lnTo>
                  <a:pt x="2792" y="5074"/>
                </a:lnTo>
                <a:lnTo>
                  <a:pt x="2747" y="5100"/>
                </a:lnTo>
                <a:lnTo>
                  <a:pt x="2702" y="5125"/>
                </a:lnTo>
                <a:lnTo>
                  <a:pt x="2656" y="5150"/>
                </a:lnTo>
                <a:lnTo>
                  <a:pt x="2611" y="5174"/>
                </a:lnTo>
                <a:lnTo>
                  <a:pt x="2565" y="5197"/>
                </a:lnTo>
                <a:lnTo>
                  <a:pt x="2517" y="5219"/>
                </a:lnTo>
                <a:lnTo>
                  <a:pt x="2470" y="5239"/>
                </a:lnTo>
                <a:lnTo>
                  <a:pt x="2421" y="5259"/>
                </a:lnTo>
                <a:lnTo>
                  <a:pt x="2372" y="5278"/>
                </a:lnTo>
                <a:lnTo>
                  <a:pt x="2323" y="5296"/>
                </a:lnTo>
                <a:lnTo>
                  <a:pt x="2274" y="5312"/>
                </a:lnTo>
                <a:lnTo>
                  <a:pt x="2224" y="5329"/>
                </a:lnTo>
                <a:lnTo>
                  <a:pt x="2174" y="5344"/>
                </a:lnTo>
                <a:lnTo>
                  <a:pt x="2122" y="5358"/>
                </a:lnTo>
                <a:lnTo>
                  <a:pt x="2072" y="5370"/>
                </a:lnTo>
                <a:lnTo>
                  <a:pt x="2020" y="5383"/>
                </a:lnTo>
                <a:lnTo>
                  <a:pt x="1968" y="5393"/>
                </a:lnTo>
                <a:lnTo>
                  <a:pt x="1917" y="5403"/>
                </a:lnTo>
                <a:lnTo>
                  <a:pt x="1863" y="5411"/>
                </a:lnTo>
                <a:lnTo>
                  <a:pt x="1810" y="5419"/>
                </a:lnTo>
                <a:lnTo>
                  <a:pt x="1757" y="5424"/>
                </a:lnTo>
                <a:lnTo>
                  <a:pt x="1704" y="5430"/>
                </a:lnTo>
                <a:lnTo>
                  <a:pt x="1651" y="5434"/>
                </a:lnTo>
                <a:lnTo>
                  <a:pt x="1596" y="5437"/>
                </a:lnTo>
                <a:lnTo>
                  <a:pt x="1542" y="5439"/>
                </a:lnTo>
                <a:lnTo>
                  <a:pt x="1487" y="5439"/>
                </a:lnTo>
                <a:lnTo>
                  <a:pt x="1487" y="5439"/>
                </a:lnTo>
                <a:close/>
              </a:path>
            </a:pathLst>
          </a:custGeom>
          <a:solidFill>
            <a:srgbClr val="EBDEC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Tree>
  </p:cSld>
  <p:clrMapOvr>
    <a:masterClrMapping/>
  </p:clrMapOvr>
  <p:transition spd="slow">
    <p:wipe dir="l"/>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24"/>
          <p:cNvSpPr txBox="1"/>
          <p:nvPr/>
        </p:nvSpPr>
        <p:spPr>
          <a:xfrm>
            <a:off x="5432961" y="1914158"/>
            <a:ext cx="3043200" cy="3387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600">
                <a:solidFill>
                  <a:schemeClr val="dk1"/>
                </a:solidFill>
                <a:latin typeface="Montserrat"/>
                <a:ea typeface="Montserrat"/>
                <a:cs typeface="Montserrat"/>
                <a:sym typeface="Montserrat"/>
              </a:rPr>
              <a:t>Summary Graph</a:t>
            </a:r>
            <a:endParaRPr/>
          </a:p>
        </p:txBody>
      </p:sp>
      <p:sp>
        <p:nvSpPr>
          <p:cNvPr id="182" name="Google Shape;182;p24"/>
          <p:cNvSpPr txBox="1"/>
          <p:nvPr/>
        </p:nvSpPr>
        <p:spPr>
          <a:xfrm>
            <a:off x="5509162" y="2414256"/>
            <a:ext cx="3043200" cy="817200"/>
          </a:xfrm>
          <a:prstGeom prst="rect">
            <a:avLst/>
          </a:prstGeom>
          <a:noFill/>
          <a:ln>
            <a:noFill/>
          </a:ln>
        </p:spPr>
        <p:txBody>
          <a:bodyPr anchorCtr="0" anchor="t" bIns="45700" lIns="91425" spcFirstLastPara="1" rIns="91425" wrap="square" tIns="45700">
            <a:spAutoFit/>
          </a:bodyPr>
          <a:lstStyle/>
          <a:p>
            <a:pPr indent="0" lvl="0" marL="0" marR="0" rtl="0" algn="l">
              <a:lnSpc>
                <a:spcPct val="120000"/>
              </a:lnSpc>
              <a:spcBef>
                <a:spcPts val="0"/>
              </a:spcBef>
              <a:spcAft>
                <a:spcPts val="0"/>
              </a:spcAft>
              <a:buNone/>
            </a:pPr>
            <a:r>
              <a:rPr lang="en-US" sz="1000">
                <a:solidFill>
                  <a:schemeClr val="dk1"/>
                </a:solidFill>
                <a:latin typeface="Rubik"/>
                <a:ea typeface="Rubik"/>
                <a:cs typeface="Rubik"/>
                <a:sym typeface="Rubik"/>
              </a:rPr>
              <a:t>Provides an </a:t>
            </a:r>
            <a:r>
              <a:rPr b="1" lang="en-US" sz="1000">
                <a:solidFill>
                  <a:schemeClr val="dk1"/>
                </a:solidFill>
                <a:latin typeface="Rubik"/>
                <a:ea typeface="Rubik"/>
                <a:cs typeface="Rubik"/>
                <a:sym typeface="Rubik"/>
              </a:rPr>
              <a:t>overall summery </a:t>
            </a:r>
            <a:endParaRPr b="1" sz="1000">
              <a:solidFill>
                <a:schemeClr val="dk1"/>
              </a:solidFill>
              <a:latin typeface="Rubik"/>
              <a:ea typeface="Rubik"/>
              <a:cs typeface="Rubik"/>
              <a:sym typeface="Rubik"/>
            </a:endParaRPr>
          </a:p>
          <a:p>
            <a:pPr indent="0" lvl="0" marL="0" marR="0" rtl="0" algn="l">
              <a:lnSpc>
                <a:spcPct val="120000"/>
              </a:lnSpc>
              <a:spcBef>
                <a:spcPts val="0"/>
              </a:spcBef>
              <a:spcAft>
                <a:spcPts val="0"/>
              </a:spcAft>
              <a:buNone/>
            </a:pPr>
            <a:r>
              <a:rPr lang="en-US" sz="1000">
                <a:solidFill>
                  <a:schemeClr val="dk1"/>
                </a:solidFill>
                <a:latin typeface="Rubik"/>
                <a:ea typeface="Rubik"/>
                <a:cs typeface="Rubik"/>
                <a:sym typeface="Rubik"/>
              </a:rPr>
              <a:t>on the companies</a:t>
            </a:r>
            <a:endParaRPr/>
          </a:p>
        </p:txBody>
      </p:sp>
      <p:sp>
        <p:nvSpPr>
          <p:cNvPr id="183" name="Google Shape;183;p24"/>
          <p:cNvSpPr txBox="1"/>
          <p:nvPr/>
        </p:nvSpPr>
        <p:spPr>
          <a:xfrm>
            <a:off x="5432961" y="4028344"/>
            <a:ext cx="3043200" cy="3387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600">
                <a:solidFill>
                  <a:schemeClr val="dk1"/>
                </a:solidFill>
                <a:latin typeface="Montserrat"/>
                <a:ea typeface="Montserrat"/>
                <a:cs typeface="Montserrat"/>
                <a:sym typeface="Montserrat"/>
              </a:rPr>
              <a:t>Top 10 Companies </a:t>
            </a:r>
            <a:endParaRPr/>
          </a:p>
        </p:txBody>
      </p:sp>
      <p:sp>
        <p:nvSpPr>
          <p:cNvPr id="184" name="Google Shape;184;p24"/>
          <p:cNvSpPr txBox="1"/>
          <p:nvPr/>
        </p:nvSpPr>
        <p:spPr>
          <a:xfrm>
            <a:off x="5432962" y="4537442"/>
            <a:ext cx="3043200" cy="817200"/>
          </a:xfrm>
          <a:prstGeom prst="rect">
            <a:avLst/>
          </a:prstGeom>
          <a:noFill/>
          <a:ln>
            <a:noFill/>
          </a:ln>
        </p:spPr>
        <p:txBody>
          <a:bodyPr anchorCtr="0" anchor="t" bIns="45700" lIns="91425" spcFirstLastPara="1" rIns="91425" wrap="square" tIns="45700">
            <a:spAutoFit/>
          </a:bodyPr>
          <a:lstStyle/>
          <a:p>
            <a:pPr indent="-292100" lvl="0" marL="457200" marR="0" rtl="0" algn="l">
              <a:lnSpc>
                <a:spcPct val="120000"/>
              </a:lnSpc>
              <a:spcBef>
                <a:spcPts val="0"/>
              </a:spcBef>
              <a:spcAft>
                <a:spcPts val="0"/>
              </a:spcAft>
              <a:buClr>
                <a:schemeClr val="dk1"/>
              </a:buClr>
              <a:buSzPts val="1000"/>
              <a:buFont typeface="Rubik"/>
              <a:buChar char="●"/>
            </a:pPr>
            <a:r>
              <a:rPr lang="en-US" sz="1000">
                <a:solidFill>
                  <a:schemeClr val="dk1"/>
                </a:solidFill>
                <a:latin typeface="Rubik"/>
                <a:ea typeface="Rubik"/>
                <a:cs typeface="Rubik"/>
                <a:sym typeface="Rubik"/>
              </a:rPr>
              <a:t>for </a:t>
            </a:r>
            <a:r>
              <a:rPr b="1" lang="en-US" sz="1000">
                <a:solidFill>
                  <a:schemeClr val="dk1"/>
                </a:solidFill>
                <a:latin typeface="Rubik"/>
                <a:ea typeface="Rubik"/>
                <a:cs typeface="Rubik"/>
                <a:sym typeface="Rubik"/>
              </a:rPr>
              <a:t>Market Capitalization</a:t>
            </a:r>
            <a:endParaRPr b="1" sz="1000">
              <a:solidFill>
                <a:schemeClr val="dk1"/>
              </a:solidFill>
              <a:latin typeface="Rubik"/>
              <a:ea typeface="Rubik"/>
              <a:cs typeface="Rubik"/>
              <a:sym typeface="Rubik"/>
            </a:endParaRPr>
          </a:p>
          <a:p>
            <a:pPr indent="-292100" lvl="0" marL="457200" marR="0" rtl="0" algn="l">
              <a:lnSpc>
                <a:spcPct val="120000"/>
              </a:lnSpc>
              <a:spcBef>
                <a:spcPts val="0"/>
              </a:spcBef>
              <a:spcAft>
                <a:spcPts val="0"/>
              </a:spcAft>
              <a:buClr>
                <a:schemeClr val="dk1"/>
              </a:buClr>
              <a:buSzPts val="1000"/>
              <a:buFont typeface="Rubik"/>
              <a:buChar char="●"/>
            </a:pPr>
            <a:r>
              <a:rPr lang="en-US" sz="1000">
                <a:solidFill>
                  <a:schemeClr val="dk1"/>
                </a:solidFill>
                <a:latin typeface="Rubik"/>
                <a:ea typeface="Rubik"/>
                <a:cs typeface="Rubik"/>
                <a:sym typeface="Rubik"/>
              </a:rPr>
              <a:t>for </a:t>
            </a:r>
            <a:r>
              <a:rPr b="1" lang="en-US" sz="1000">
                <a:solidFill>
                  <a:schemeClr val="dk1"/>
                </a:solidFill>
                <a:latin typeface="Rubik"/>
                <a:ea typeface="Rubik"/>
                <a:cs typeface="Rubik"/>
                <a:sym typeface="Rubik"/>
              </a:rPr>
              <a:t>Dividend</a:t>
            </a:r>
            <a:r>
              <a:rPr b="1" lang="en-US" sz="1000">
                <a:solidFill>
                  <a:schemeClr val="dk1"/>
                </a:solidFill>
                <a:latin typeface="Rubik"/>
                <a:ea typeface="Rubik"/>
                <a:cs typeface="Rubik"/>
                <a:sym typeface="Rubik"/>
              </a:rPr>
              <a:t> Percent</a:t>
            </a:r>
            <a:endParaRPr b="1" sz="1000">
              <a:solidFill>
                <a:schemeClr val="dk1"/>
              </a:solidFill>
              <a:latin typeface="Rubik"/>
              <a:ea typeface="Rubik"/>
              <a:cs typeface="Rubik"/>
              <a:sym typeface="Rubik"/>
            </a:endParaRPr>
          </a:p>
          <a:p>
            <a:pPr indent="-292100" lvl="0" marL="457200" marR="0" rtl="0" algn="l">
              <a:lnSpc>
                <a:spcPct val="120000"/>
              </a:lnSpc>
              <a:spcBef>
                <a:spcPts val="0"/>
              </a:spcBef>
              <a:spcAft>
                <a:spcPts val="0"/>
              </a:spcAft>
              <a:buClr>
                <a:schemeClr val="dk1"/>
              </a:buClr>
              <a:buSzPts val="1000"/>
              <a:buFont typeface="Rubik"/>
              <a:buChar char="●"/>
            </a:pPr>
            <a:r>
              <a:rPr lang="en-US" sz="1000">
                <a:solidFill>
                  <a:schemeClr val="dk1"/>
                </a:solidFill>
                <a:latin typeface="Rubik"/>
                <a:ea typeface="Rubik"/>
                <a:cs typeface="Rubik"/>
                <a:sym typeface="Rubik"/>
              </a:rPr>
              <a:t>for </a:t>
            </a:r>
            <a:r>
              <a:rPr b="1" lang="en-US" sz="1000">
                <a:solidFill>
                  <a:schemeClr val="dk1"/>
                </a:solidFill>
                <a:latin typeface="Rubik"/>
                <a:ea typeface="Rubik"/>
                <a:cs typeface="Rubik"/>
                <a:sym typeface="Rubik"/>
              </a:rPr>
              <a:t>Price per Earnings</a:t>
            </a:r>
            <a:r>
              <a:rPr lang="en-US" sz="1000">
                <a:solidFill>
                  <a:schemeClr val="dk1"/>
                </a:solidFill>
                <a:latin typeface="Rubik"/>
                <a:ea typeface="Rubik"/>
                <a:cs typeface="Rubik"/>
                <a:sym typeface="Rubik"/>
              </a:rPr>
              <a:t> (is </a:t>
            </a:r>
            <a:r>
              <a:rPr lang="en-US" sz="1000">
                <a:solidFill>
                  <a:schemeClr val="dk1"/>
                </a:solidFill>
                <a:latin typeface="Rubik"/>
                <a:ea typeface="Rubik"/>
                <a:cs typeface="Rubik"/>
                <a:sym typeface="Rubik"/>
              </a:rPr>
              <a:t>inverted, meaning the lower the better</a:t>
            </a:r>
            <a:r>
              <a:rPr lang="en-US" sz="1000">
                <a:solidFill>
                  <a:schemeClr val="dk1"/>
                </a:solidFill>
                <a:latin typeface="Rubik"/>
                <a:ea typeface="Rubik"/>
                <a:cs typeface="Rubik"/>
                <a:sym typeface="Rubik"/>
              </a:rPr>
              <a:t>)</a:t>
            </a:r>
            <a:endParaRPr sz="1000">
              <a:solidFill>
                <a:schemeClr val="dk1"/>
              </a:solidFill>
              <a:latin typeface="Rubik"/>
              <a:ea typeface="Rubik"/>
              <a:cs typeface="Rubik"/>
              <a:sym typeface="Rubik"/>
            </a:endParaRPr>
          </a:p>
        </p:txBody>
      </p:sp>
      <p:sp>
        <p:nvSpPr>
          <p:cNvPr id="185" name="Google Shape;185;p24"/>
          <p:cNvSpPr txBox="1"/>
          <p:nvPr/>
        </p:nvSpPr>
        <p:spPr>
          <a:xfrm>
            <a:off x="8647700" y="1862858"/>
            <a:ext cx="3043200" cy="3387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600">
                <a:solidFill>
                  <a:schemeClr val="dk1"/>
                </a:solidFill>
                <a:latin typeface="Montserrat"/>
                <a:ea typeface="Montserrat"/>
                <a:cs typeface="Montserrat"/>
                <a:sym typeface="Montserrat"/>
              </a:rPr>
              <a:t>Dividend Percent Gauge</a:t>
            </a:r>
            <a:endParaRPr/>
          </a:p>
        </p:txBody>
      </p:sp>
      <p:sp>
        <p:nvSpPr>
          <p:cNvPr id="186" name="Google Shape;186;p24"/>
          <p:cNvSpPr txBox="1"/>
          <p:nvPr/>
        </p:nvSpPr>
        <p:spPr>
          <a:xfrm>
            <a:off x="8717776" y="2338056"/>
            <a:ext cx="3043200" cy="817200"/>
          </a:xfrm>
          <a:prstGeom prst="rect">
            <a:avLst/>
          </a:prstGeom>
          <a:noFill/>
          <a:ln>
            <a:noFill/>
          </a:ln>
        </p:spPr>
        <p:txBody>
          <a:bodyPr anchorCtr="0" anchor="t" bIns="45700" lIns="91425" spcFirstLastPara="1" rIns="91425" wrap="square" tIns="45700">
            <a:spAutoFit/>
          </a:bodyPr>
          <a:lstStyle/>
          <a:p>
            <a:pPr indent="0" lvl="0" marL="0" marR="0" rtl="0" algn="l">
              <a:lnSpc>
                <a:spcPct val="120000"/>
              </a:lnSpc>
              <a:spcBef>
                <a:spcPts val="0"/>
              </a:spcBef>
              <a:spcAft>
                <a:spcPts val="0"/>
              </a:spcAft>
              <a:buNone/>
            </a:pPr>
            <a:r>
              <a:rPr lang="en-US" sz="1000">
                <a:solidFill>
                  <a:schemeClr val="dk1"/>
                </a:solidFill>
                <a:latin typeface="Rubik"/>
                <a:ea typeface="Rubik"/>
                <a:cs typeface="Rubik"/>
                <a:sym typeface="Rubik"/>
              </a:rPr>
              <a:t>Provides an overview on the </a:t>
            </a:r>
            <a:r>
              <a:rPr b="1" lang="en-US" sz="1000">
                <a:solidFill>
                  <a:schemeClr val="dk1"/>
                </a:solidFill>
                <a:latin typeface="Rubik"/>
                <a:ea typeface="Rubik"/>
                <a:cs typeface="Rubik"/>
                <a:sym typeface="Rubik"/>
              </a:rPr>
              <a:t>dividend percent emitted to </a:t>
            </a:r>
            <a:r>
              <a:rPr b="1" lang="en-US" sz="1000">
                <a:solidFill>
                  <a:schemeClr val="dk1"/>
                </a:solidFill>
                <a:latin typeface="Rubik"/>
                <a:ea typeface="Rubik"/>
                <a:cs typeface="Rubik"/>
                <a:sym typeface="Rubik"/>
              </a:rPr>
              <a:t>stockholders</a:t>
            </a:r>
            <a:r>
              <a:rPr b="1" lang="en-US" sz="1000">
                <a:solidFill>
                  <a:schemeClr val="dk1"/>
                </a:solidFill>
                <a:latin typeface="Rubik"/>
                <a:ea typeface="Rubik"/>
                <a:cs typeface="Rubik"/>
                <a:sym typeface="Rubik"/>
              </a:rPr>
              <a:t> </a:t>
            </a:r>
            <a:endParaRPr b="1"/>
          </a:p>
        </p:txBody>
      </p:sp>
      <p:sp>
        <p:nvSpPr>
          <p:cNvPr id="187" name="Google Shape;187;p24"/>
          <p:cNvSpPr txBox="1"/>
          <p:nvPr/>
        </p:nvSpPr>
        <p:spPr>
          <a:xfrm>
            <a:off x="8641575" y="3902019"/>
            <a:ext cx="3043200" cy="3387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600">
                <a:solidFill>
                  <a:schemeClr val="dk1"/>
                </a:solidFill>
                <a:latin typeface="Montserrat"/>
                <a:ea typeface="Montserrat"/>
                <a:cs typeface="Montserrat"/>
                <a:sym typeface="Montserrat"/>
              </a:rPr>
              <a:t>Reach your dream</a:t>
            </a:r>
            <a:endParaRPr/>
          </a:p>
        </p:txBody>
      </p:sp>
      <p:sp>
        <p:nvSpPr>
          <p:cNvPr id="188" name="Google Shape;188;p24"/>
          <p:cNvSpPr txBox="1"/>
          <p:nvPr/>
        </p:nvSpPr>
        <p:spPr>
          <a:xfrm>
            <a:off x="8704751" y="4461242"/>
            <a:ext cx="3043200" cy="817200"/>
          </a:xfrm>
          <a:prstGeom prst="rect">
            <a:avLst/>
          </a:prstGeom>
          <a:noFill/>
          <a:ln>
            <a:noFill/>
          </a:ln>
        </p:spPr>
        <p:txBody>
          <a:bodyPr anchorCtr="0" anchor="t" bIns="45700" lIns="91425" spcFirstLastPara="1" rIns="91425" wrap="square" tIns="45700">
            <a:spAutoFit/>
          </a:bodyPr>
          <a:lstStyle/>
          <a:p>
            <a:pPr indent="0" lvl="0" marL="0" marR="0" rtl="0" algn="l">
              <a:lnSpc>
                <a:spcPct val="120000"/>
              </a:lnSpc>
              <a:spcBef>
                <a:spcPts val="0"/>
              </a:spcBef>
              <a:spcAft>
                <a:spcPts val="0"/>
              </a:spcAft>
              <a:buNone/>
            </a:pPr>
            <a:r>
              <a:rPr b="1" lang="en-US" sz="1000">
                <a:solidFill>
                  <a:schemeClr val="dk1"/>
                </a:solidFill>
                <a:latin typeface="Rubik"/>
                <a:ea typeface="Rubik"/>
                <a:cs typeface="Rubik"/>
                <a:sym typeface="Rubik"/>
              </a:rPr>
              <a:t>Relative visualization</a:t>
            </a:r>
            <a:r>
              <a:rPr lang="en-US" sz="1000">
                <a:solidFill>
                  <a:schemeClr val="dk1"/>
                </a:solidFill>
                <a:latin typeface="Rubik"/>
                <a:ea typeface="Rubik"/>
                <a:cs typeface="Rubik"/>
                <a:sym typeface="Rubik"/>
              </a:rPr>
              <a:t> of companies and their price earnings ratio</a:t>
            </a:r>
            <a:endParaRPr/>
          </a:p>
        </p:txBody>
      </p:sp>
      <p:pic>
        <p:nvPicPr>
          <p:cNvPr id="189" name="Google Shape;189;p24"/>
          <p:cNvPicPr preferRelativeResize="0"/>
          <p:nvPr/>
        </p:nvPicPr>
        <p:blipFill>
          <a:blip r:embed="rId3">
            <a:alphaModFix/>
          </a:blip>
          <a:stretch>
            <a:fillRect/>
          </a:stretch>
        </p:blipFill>
        <p:spPr>
          <a:xfrm>
            <a:off x="322101" y="912450"/>
            <a:ext cx="5015501" cy="5437451"/>
          </a:xfrm>
          <a:prstGeom prst="rect">
            <a:avLst/>
          </a:prstGeom>
          <a:noFill/>
          <a:ln>
            <a:noFill/>
          </a:ln>
        </p:spPr>
      </p:pic>
      <p:pic>
        <p:nvPicPr>
          <p:cNvPr id="190" name="Google Shape;190;p24"/>
          <p:cNvPicPr preferRelativeResize="0"/>
          <p:nvPr/>
        </p:nvPicPr>
        <p:blipFill rotWithShape="1">
          <a:blip r:embed="rId4">
            <a:alphaModFix/>
          </a:blip>
          <a:srcRect b="0" l="0" r="0" t="0"/>
          <a:stretch/>
        </p:blipFill>
        <p:spPr>
          <a:xfrm>
            <a:off x="10439399" y="6094741"/>
            <a:ext cx="1752600" cy="545253"/>
          </a:xfrm>
          <a:prstGeom prst="rect">
            <a:avLst/>
          </a:prstGeom>
          <a:noFill/>
          <a:ln>
            <a:noFill/>
          </a:ln>
        </p:spPr>
      </p:pic>
      <p:sp>
        <p:nvSpPr>
          <p:cNvPr id="191" name="Google Shape;191;p24"/>
          <p:cNvSpPr/>
          <p:nvPr/>
        </p:nvSpPr>
        <p:spPr>
          <a:xfrm flipH="1" rot="10800000">
            <a:off x="3048000" y="-761999"/>
            <a:ext cx="9144007" cy="1736126"/>
          </a:xfrm>
          <a:custGeom>
            <a:rect b="b" l="l" r="r" t="t"/>
            <a:pathLst>
              <a:path extrusionOk="0" h="2309" w="6755">
                <a:moveTo>
                  <a:pt x="6755" y="0"/>
                </a:moveTo>
                <a:lnTo>
                  <a:pt x="1843" y="0"/>
                </a:lnTo>
                <a:lnTo>
                  <a:pt x="1843" y="0"/>
                </a:lnTo>
                <a:lnTo>
                  <a:pt x="1793" y="0"/>
                </a:lnTo>
                <a:lnTo>
                  <a:pt x="1742" y="3"/>
                </a:lnTo>
                <a:lnTo>
                  <a:pt x="1693" y="9"/>
                </a:lnTo>
                <a:lnTo>
                  <a:pt x="1643" y="15"/>
                </a:lnTo>
                <a:lnTo>
                  <a:pt x="1594" y="23"/>
                </a:lnTo>
                <a:lnTo>
                  <a:pt x="1547" y="33"/>
                </a:lnTo>
                <a:lnTo>
                  <a:pt x="1499" y="45"/>
                </a:lnTo>
                <a:lnTo>
                  <a:pt x="1452" y="59"/>
                </a:lnTo>
                <a:lnTo>
                  <a:pt x="1405" y="74"/>
                </a:lnTo>
                <a:lnTo>
                  <a:pt x="1360" y="91"/>
                </a:lnTo>
                <a:lnTo>
                  <a:pt x="1314" y="110"/>
                </a:lnTo>
                <a:lnTo>
                  <a:pt x="1270" y="130"/>
                </a:lnTo>
                <a:lnTo>
                  <a:pt x="1226" y="151"/>
                </a:lnTo>
                <a:lnTo>
                  <a:pt x="1183" y="174"/>
                </a:lnTo>
                <a:lnTo>
                  <a:pt x="1142" y="199"/>
                </a:lnTo>
                <a:lnTo>
                  <a:pt x="1101" y="226"/>
                </a:lnTo>
                <a:lnTo>
                  <a:pt x="1061" y="253"/>
                </a:lnTo>
                <a:lnTo>
                  <a:pt x="1022" y="282"/>
                </a:lnTo>
                <a:lnTo>
                  <a:pt x="985" y="312"/>
                </a:lnTo>
                <a:lnTo>
                  <a:pt x="949" y="345"/>
                </a:lnTo>
                <a:lnTo>
                  <a:pt x="913" y="378"/>
                </a:lnTo>
                <a:lnTo>
                  <a:pt x="879" y="413"/>
                </a:lnTo>
                <a:lnTo>
                  <a:pt x="846" y="449"/>
                </a:lnTo>
                <a:lnTo>
                  <a:pt x="814" y="486"/>
                </a:lnTo>
                <a:lnTo>
                  <a:pt x="784" y="525"/>
                </a:lnTo>
                <a:lnTo>
                  <a:pt x="755" y="564"/>
                </a:lnTo>
                <a:lnTo>
                  <a:pt x="727" y="605"/>
                </a:lnTo>
                <a:lnTo>
                  <a:pt x="701" y="647"/>
                </a:lnTo>
                <a:lnTo>
                  <a:pt x="676" y="690"/>
                </a:lnTo>
                <a:lnTo>
                  <a:pt x="653" y="735"/>
                </a:lnTo>
                <a:lnTo>
                  <a:pt x="630" y="779"/>
                </a:lnTo>
                <a:lnTo>
                  <a:pt x="610" y="825"/>
                </a:lnTo>
                <a:lnTo>
                  <a:pt x="0" y="2309"/>
                </a:lnTo>
                <a:lnTo>
                  <a:pt x="6755" y="2309"/>
                </a:lnTo>
                <a:lnTo>
                  <a:pt x="6755" y="0"/>
                </a:lnTo>
                <a:close/>
              </a:path>
            </a:pathLst>
          </a:custGeom>
          <a:solidFill>
            <a:srgbClr val="FAEADA">
              <a:alpha val="4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ubik"/>
              <a:ea typeface="Rubik"/>
              <a:cs typeface="Rubik"/>
              <a:sym typeface="Rubik"/>
            </a:endParaRPr>
          </a:p>
        </p:txBody>
      </p:sp>
      <p:sp>
        <p:nvSpPr>
          <p:cNvPr id="192" name="Google Shape;192;p24"/>
          <p:cNvSpPr/>
          <p:nvPr/>
        </p:nvSpPr>
        <p:spPr>
          <a:xfrm flipH="1">
            <a:off x="0" y="6142546"/>
            <a:ext cx="12192000" cy="715454"/>
          </a:xfrm>
          <a:custGeom>
            <a:rect b="b" l="l" r="r" t="t"/>
            <a:pathLst>
              <a:path extrusionOk="0" h="1036" w="11034">
                <a:moveTo>
                  <a:pt x="8685" y="0"/>
                </a:moveTo>
                <a:lnTo>
                  <a:pt x="8685" y="0"/>
                </a:lnTo>
                <a:lnTo>
                  <a:pt x="8640" y="1"/>
                </a:lnTo>
                <a:lnTo>
                  <a:pt x="8594" y="6"/>
                </a:lnTo>
                <a:lnTo>
                  <a:pt x="8550" y="13"/>
                </a:lnTo>
                <a:lnTo>
                  <a:pt x="8507" y="23"/>
                </a:lnTo>
                <a:lnTo>
                  <a:pt x="8465" y="36"/>
                </a:lnTo>
                <a:lnTo>
                  <a:pt x="8423" y="50"/>
                </a:lnTo>
                <a:lnTo>
                  <a:pt x="8382" y="69"/>
                </a:lnTo>
                <a:lnTo>
                  <a:pt x="8343" y="89"/>
                </a:lnTo>
                <a:lnTo>
                  <a:pt x="8304" y="111"/>
                </a:lnTo>
                <a:lnTo>
                  <a:pt x="8268" y="136"/>
                </a:lnTo>
                <a:lnTo>
                  <a:pt x="8234" y="164"/>
                </a:lnTo>
                <a:lnTo>
                  <a:pt x="8201" y="193"/>
                </a:lnTo>
                <a:lnTo>
                  <a:pt x="8169" y="224"/>
                </a:lnTo>
                <a:lnTo>
                  <a:pt x="8139" y="259"/>
                </a:lnTo>
                <a:lnTo>
                  <a:pt x="8112" y="295"/>
                </a:lnTo>
                <a:lnTo>
                  <a:pt x="8086" y="332"/>
                </a:lnTo>
                <a:lnTo>
                  <a:pt x="8014" y="447"/>
                </a:lnTo>
                <a:lnTo>
                  <a:pt x="8014" y="447"/>
                </a:lnTo>
                <a:lnTo>
                  <a:pt x="7987" y="489"/>
                </a:lnTo>
                <a:lnTo>
                  <a:pt x="7957" y="527"/>
                </a:lnTo>
                <a:lnTo>
                  <a:pt x="7925" y="563"/>
                </a:lnTo>
                <a:lnTo>
                  <a:pt x="7890" y="598"/>
                </a:lnTo>
                <a:lnTo>
                  <a:pt x="7855" y="629"/>
                </a:lnTo>
                <a:lnTo>
                  <a:pt x="7816" y="660"/>
                </a:lnTo>
                <a:lnTo>
                  <a:pt x="7777" y="687"/>
                </a:lnTo>
                <a:lnTo>
                  <a:pt x="7735" y="711"/>
                </a:lnTo>
                <a:lnTo>
                  <a:pt x="7692" y="733"/>
                </a:lnTo>
                <a:lnTo>
                  <a:pt x="7648" y="753"/>
                </a:lnTo>
                <a:lnTo>
                  <a:pt x="7603" y="769"/>
                </a:lnTo>
                <a:lnTo>
                  <a:pt x="7557" y="783"/>
                </a:lnTo>
                <a:lnTo>
                  <a:pt x="7510" y="793"/>
                </a:lnTo>
                <a:lnTo>
                  <a:pt x="7461" y="800"/>
                </a:lnTo>
                <a:lnTo>
                  <a:pt x="7412" y="806"/>
                </a:lnTo>
                <a:lnTo>
                  <a:pt x="7363" y="808"/>
                </a:lnTo>
                <a:lnTo>
                  <a:pt x="0" y="808"/>
                </a:lnTo>
                <a:lnTo>
                  <a:pt x="0" y="1036"/>
                </a:lnTo>
                <a:lnTo>
                  <a:pt x="11034" y="1036"/>
                </a:lnTo>
                <a:lnTo>
                  <a:pt x="11034" y="922"/>
                </a:lnTo>
                <a:lnTo>
                  <a:pt x="11034" y="808"/>
                </a:lnTo>
                <a:lnTo>
                  <a:pt x="11034" y="0"/>
                </a:lnTo>
                <a:lnTo>
                  <a:pt x="8685" y="0"/>
                </a:lnTo>
                <a:close/>
              </a:path>
            </a:pathLst>
          </a:custGeom>
          <a:solidFill>
            <a:srgbClr val="EBDEC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193" name="Google Shape;193;p24"/>
          <p:cNvSpPr txBox="1"/>
          <p:nvPr/>
        </p:nvSpPr>
        <p:spPr>
          <a:xfrm>
            <a:off x="5509150" y="975550"/>
            <a:ext cx="8659500" cy="6462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None/>
            </a:pPr>
            <a:r>
              <a:rPr lang="en-US" sz="4000">
                <a:solidFill>
                  <a:schemeClr val="dk1"/>
                </a:solidFill>
                <a:latin typeface="Montserrat"/>
                <a:ea typeface="Montserrat"/>
                <a:cs typeface="Montserrat"/>
                <a:sym typeface="Montserrat"/>
              </a:rPr>
              <a:t>Fundamental Graphs</a:t>
            </a:r>
            <a:endParaRPr/>
          </a:p>
        </p:txBody>
      </p:sp>
    </p:spTree>
  </p:cSld>
  <p:clrMapOvr>
    <a:masterClrMapping/>
  </p:clrMapOvr>
  <p:transition spd="slow">
    <p:wipe dir="l"/>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pic>
        <p:nvPicPr>
          <p:cNvPr id="198" name="Google Shape;198;p6"/>
          <p:cNvPicPr preferRelativeResize="0"/>
          <p:nvPr>
            <p:ph idx="2" type="pic"/>
          </p:nvPr>
        </p:nvPicPr>
        <p:blipFill rotWithShape="1">
          <a:blip r:embed="rId3">
            <a:alphaModFix amt="85000"/>
          </a:blip>
          <a:srcRect b="0" l="115" r="114" t="0"/>
          <a:stretch/>
        </p:blipFill>
        <p:spPr>
          <a:xfrm>
            <a:off x="0" y="0"/>
            <a:ext cx="12192000" cy="6858000"/>
          </a:xfrm>
          <a:prstGeom prst="rect">
            <a:avLst/>
          </a:prstGeom>
          <a:solidFill>
            <a:schemeClr val="lt2"/>
          </a:solidFill>
          <a:ln>
            <a:noFill/>
          </a:ln>
        </p:spPr>
      </p:pic>
      <p:sp>
        <p:nvSpPr>
          <p:cNvPr id="199" name="Google Shape;199;p6"/>
          <p:cNvSpPr/>
          <p:nvPr/>
        </p:nvSpPr>
        <p:spPr>
          <a:xfrm rot="-5400000">
            <a:off x="-633410" y="633411"/>
            <a:ext cx="6857999" cy="5591174"/>
          </a:xfrm>
          <a:custGeom>
            <a:rect b="b" l="l" r="r" t="t"/>
            <a:pathLst>
              <a:path extrusionOk="0" h="5591174" w="6482003">
                <a:moveTo>
                  <a:pt x="6482003" y="0"/>
                </a:moveTo>
                <a:lnTo>
                  <a:pt x="6482003" y="5591174"/>
                </a:lnTo>
                <a:lnTo>
                  <a:pt x="3658282" y="5591174"/>
                </a:lnTo>
                <a:lnTo>
                  <a:pt x="3578357" y="5585457"/>
                </a:lnTo>
                <a:lnTo>
                  <a:pt x="3496148" y="5582598"/>
                </a:lnTo>
                <a:lnTo>
                  <a:pt x="3418507" y="5574023"/>
                </a:lnTo>
                <a:lnTo>
                  <a:pt x="3338582" y="5562589"/>
                </a:lnTo>
                <a:lnTo>
                  <a:pt x="3260940" y="5545438"/>
                </a:lnTo>
                <a:lnTo>
                  <a:pt x="3181015" y="5525429"/>
                </a:lnTo>
                <a:lnTo>
                  <a:pt x="3103374" y="5502561"/>
                </a:lnTo>
                <a:lnTo>
                  <a:pt x="3028016" y="5479693"/>
                </a:lnTo>
                <a:lnTo>
                  <a:pt x="2952658" y="5451109"/>
                </a:lnTo>
                <a:lnTo>
                  <a:pt x="2877300" y="5416807"/>
                </a:lnTo>
                <a:lnTo>
                  <a:pt x="2804226" y="5379647"/>
                </a:lnTo>
                <a:lnTo>
                  <a:pt x="2731152" y="5342487"/>
                </a:lnTo>
                <a:lnTo>
                  <a:pt x="2660361" y="5302468"/>
                </a:lnTo>
                <a:lnTo>
                  <a:pt x="2591854" y="5256732"/>
                </a:lnTo>
                <a:lnTo>
                  <a:pt x="2521063" y="5210997"/>
                </a:lnTo>
                <a:lnTo>
                  <a:pt x="2457123" y="5162403"/>
                </a:lnTo>
                <a:lnTo>
                  <a:pt x="2390900" y="5110950"/>
                </a:lnTo>
                <a:lnTo>
                  <a:pt x="2324676" y="5050922"/>
                </a:lnTo>
                <a:lnTo>
                  <a:pt x="2263020" y="4993753"/>
                </a:lnTo>
                <a:lnTo>
                  <a:pt x="2201363" y="4933725"/>
                </a:lnTo>
                <a:lnTo>
                  <a:pt x="2141990" y="4870838"/>
                </a:lnTo>
                <a:lnTo>
                  <a:pt x="2082617" y="4805094"/>
                </a:lnTo>
                <a:lnTo>
                  <a:pt x="2027812" y="4736490"/>
                </a:lnTo>
                <a:lnTo>
                  <a:pt x="1975290" y="4665028"/>
                </a:lnTo>
                <a:lnTo>
                  <a:pt x="1922767" y="4590708"/>
                </a:lnTo>
                <a:lnTo>
                  <a:pt x="1870245" y="4513529"/>
                </a:lnTo>
                <a:lnTo>
                  <a:pt x="1820007" y="4436350"/>
                </a:lnTo>
                <a:lnTo>
                  <a:pt x="1774335" y="4353455"/>
                </a:lnTo>
                <a:lnTo>
                  <a:pt x="1730947" y="4270559"/>
                </a:lnTo>
                <a:lnTo>
                  <a:pt x="1689843" y="4184805"/>
                </a:lnTo>
                <a:lnTo>
                  <a:pt x="1648739" y="4099051"/>
                </a:lnTo>
                <a:lnTo>
                  <a:pt x="1609918" y="4007580"/>
                </a:ln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sp>
        <p:nvSpPr>
          <p:cNvPr id="200" name="Google Shape;200;p6"/>
          <p:cNvSpPr txBox="1"/>
          <p:nvPr/>
        </p:nvSpPr>
        <p:spPr>
          <a:xfrm>
            <a:off x="1019301" y="2320097"/>
            <a:ext cx="3552576" cy="1200329"/>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lang="en-US" sz="4000">
                <a:solidFill>
                  <a:schemeClr val="dk1"/>
                </a:solidFill>
                <a:latin typeface="Montserrat"/>
                <a:ea typeface="Montserrat"/>
                <a:cs typeface="Montserrat"/>
                <a:sym typeface="Montserrat"/>
              </a:rPr>
              <a:t>Technical Stock </a:t>
            </a:r>
            <a:br>
              <a:rPr lang="en-US" sz="4000">
                <a:solidFill>
                  <a:schemeClr val="dk1"/>
                </a:solidFill>
                <a:latin typeface="Montserrat"/>
                <a:ea typeface="Montserrat"/>
                <a:cs typeface="Montserrat"/>
                <a:sym typeface="Montserrat"/>
              </a:rPr>
            </a:br>
            <a:r>
              <a:rPr lang="en-US" sz="4000">
                <a:solidFill>
                  <a:schemeClr val="dk1"/>
                </a:solidFill>
                <a:latin typeface="Montserrat"/>
                <a:ea typeface="Montserrat"/>
                <a:cs typeface="Montserrat"/>
                <a:sym typeface="Montserrat"/>
              </a:rPr>
              <a:t>Data</a:t>
            </a:r>
            <a:endParaRPr/>
          </a:p>
        </p:txBody>
      </p:sp>
      <p:sp>
        <p:nvSpPr>
          <p:cNvPr id="201" name="Google Shape;201;p6"/>
          <p:cNvSpPr/>
          <p:nvPr/>
        </p:nvSpPr>
        <p:spPr>
          <a:xfrm>
            <a:off x="9648825" y="3948303"/>
            <a:ext cx="2543175" cy="2909697"/>
          </a:xfrm>
          <a:custGeom>
            <a:rect b="b" l="l" r="r" t="t"/>
            <a:pathLst>
              <a:path extrusionOk="0" h="2588" w="2263">
                <a:moveTo>
                  <a:pt x="2182" y="0"/>
                </a:moveTo>
                <a:lnTo>
                  <a:pt x="2263" y="0"/>
                </a:lnTo>
                <a:lnTo>
                  <a:pt x="2263" y="2588"/>
                </a:lnTo>
                <a:lnTo>
                  <a:pt x="0" y="2588"/>
                </a:lnTo>
                <a:lnTo>
                  <a:pt x="248" y="1532"/>
                </a:lnTo>
                <a:lnTo>
                  <a:pt x="248" y="1532"/>
                </a:lnTo>
                <a:lnTo>
                  <a:pt x="258" y="1490"/>
                </a:lnTo>
                <a:lnTo>
                  <a:pt x="270" y="1449"/>
                </a:lnTo>
                <a:lnTo>
                  <a:pt x="283" y="1407"/>
                </a:lnTo>
                <a:lnTo>
                  <a:pt x="296" y="1367"/>
                </a:lnTo>
                <a:lnTo>
                  <a:pt x="309" y="1326"/>
                </a:lnTo>
                <a:lnTo>
                  <a:pt x="323" y="1286"/>
                </a:lnTo>
                <a:lnTo>
                  <a:pt x="339" y="1247"/>
                </a:lnTo>
                <a:lnTo>
                  <a:pt x="355" y="1209"/>
                </a:lnTo>
                <a:lnTo>
                  <a:pt x="372" y="1170"/>
                </a:lnTo>
                <a:lnTo>
                  <a:pt x="389" y="1132"/>
                </a:lnTo>
                <a:lnTo>
                  <a:pt x="408" y="1094"/>
                </a:lnTo>
                <a:lnTo>
                  <a:pt x="427" y="1058"/>
                </a:lnTo>
                <a:lnTo>
                  <a:pt x="447" y="1020"/>
                </a:lnTo>
                <a:lnTo>
                  <a:pt x="467" y="984"/>
                </a:lnTo>
                <a:lnTo>
                  <a:pt x="488" y="948"/>
                </a:lnTo>
                <a:lnTo>
                  <a:pt x="510" y="914"/>
                </a:lnTo>
                <a:lnTo>
                  <a:pt x="533" y="880"/>
                </a:lnTo>
                <a:lnTo>
                  <a:pt x="556" y="845"/>
                </a:lnTo>
                <a:lnTo>
                  <a:pt x="605" y="779"/>
                </a:lnTo>
                <a:lnTo>
                  <a:pt x="656" y="714"/>
                </a:lnTo>
                <a:lnTo>
                  <a:pt x="710" y="652"/>
                </a:lnTo>
                <a:lnTo>
                  <a:pt x="767" y="594"/>
                </a:lnTo>
                <a:lnTo>
                  <a:pt x="824" y="536"/>
                </a:lnTo>
                <a:lnTo>
                  <a:pt x="886" y="482"/>
                </a:lnTo>
                <a:lnTo>
                  <a:pt x="949" y="430"/>
                </a:lnTo>
                <a:lnTo>
                  <a:pt x="1014" y="379"/>
                </a:lnTo>
                <a:lnTo>
                  <a:pt x="1082" y="333"/>
                </a:lnTo>
                <a:lnTo>
                  <a:pt x="1151" y="289"/>
                </a:lnTo>
                <a:lnTo>
                  <a:pt x="1221" y="249"/>
                </a:lnTo>
                <a:lnTo>
                  <a:pt x="1293" y="210"/>
                </a:lnTo>
                <a:lnTo>
                  <a:pt x="1368" y="174"/>
                </a:lnTo>
                <a:lnTo>
                  <a:pt x="1444" y="142"/>
                </a:lnTo>
                <a:lnTo>
                  <a:pt x="1483" y="128"/>
                </a:lnTo>
                <a:lnTo>
                  <a:pt x="1521" y="114"/>
                </a:lnTo>
                <a:lnTo>
                  <a:pt x="1560" y="99"/>
                </a:lnTo>
                <a:lnTo>
                  <a:pt x="1599" y="88"/>
                </a:lnTo>
                <a:lnTo>
                  <a:pt x="1639" y="75"/>
                </a:lnTo>
                <a:lnTo>
                  <a:pt x="1679" y="65"/>
                </a:lnTo>
                <a:lnTo>
                  <a:pt x="1720" y="55"/>
                </a:lnTo>
                <a:lnTo>
                  <a:pt x="1760" y="45"/>
                </a:lnTo>
                <a:lnTo>
                  <a:pt x="1801" y="36"/>
                </a:lnTo>
                <a:lnTo>
                  <a:pt x="1843" y="29"/>
                </a:lnTo>
                <a:lnTo>
                  <a:pt x="1885" y="23"/>
                </a:lnTo>
                <a:lnTo>
                  <a:pt x="1926" y="16"/>
                </a:lnTo>
                <a:lnTo>
                  <a:pt x="1968" y="12"/>
                </a:lnTo>
                <a:lnTo>
                  <a:pt x="2011" y="7"/>
                </a:lnTo>
                <a:lnTo>
                  <a:pt x="2053" y="4"/>
                </a:lnTo>
                <a:lnTo>
                  <a:pt x="2096" y="2"/>
                </a:lnTo>
                <a:lnTo>
                  <a:pt x="2139" y="0"/>
                </a:lnTo>
                <a:lnTo>
                  <a:pt x="2182" y="0"/>
                </a:lnTo>
                <a:lnTo>
                  <a:pt x="2182" y="0"/>
                </a:lnTo>
                <a:close/>
              </a:path>
            </a:pathLst>
          </a:custGeom>
          <a:solidFill>
            <a:srgbClr val="EBDEC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ubik"/>
              <a:ea typeface="Rubik"/>
              <a:cs typeface="Rubik"/>
              <a:sym typeface="Rubik"/>
            </a:endParaRPr>
          </a:p>
        </p:txBody>
      </p:sp>
      <p:pic>
        <p:nvPicPr>
          <p:cNvPr id="202" name="Google Shape;202;p6"/>
          <p:cNvPicPr preferRelativeResize="0"/>
          <p:nvPr/>
        </p:nvPicPr>
        <p:blipFill rotWithShape="1">
          <a:blip r:embed="rId4">
            <a:alphaModFix/>
          </a:blip>
          <a:srcRect b="0" l="0" r="0" t="0"/>
          <a:stretch/>
        </p:blipFill>
        <p:spPr>
          <a:xfrm>
            <a:off x="252185" y="355817"/>
            <a:ext cx="1752600" cy="545253"/>
          </a:xfrm>
          <a:prstGeom prst="rect">
            <a:avLst/>
          </a:prstGeom>
          <a:noFill/>
          <a:ln>
            <a:noFill/>
          </a:ln>
        </p:spPr>
      </p:pic>
    </p:spTree>
  </p:cSld>
  <p:clrMapOvr>
    <a:masterClrMapping/>
  </p:clrMapOvr>
  <p:transition spd="slow">
    <p:wipe dir="l"/>
  </p:transition>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range+Green">
      <a:dk1>
        <a:srgbClr val="000000"/>
      </a:dk1>
      <a:lt1>
        <a:srgbClr val="FFFFFF"/>
      </a:lt1>
      <a:dk2>
        <a:srgbClr val="5E5E5E"/>
      </a:dk2>
      <a:lt2>
        <a:srgbClr val="F3F6F5"/>
      </a:lt2>
      <a:accent1>
        <a:srgbClr val="E3552D"/>
      </a:accent1>
      <a:accent2>
        <a:srgbClr val="E99B4D"/>
      </a:accent2>
      <a:accent3>
        <a:srgbClr val="FFE5CE"/>
      </a:accent3>
      <a:accent4>
        <a:srgbClr val="227F6A"/>
      </a:accent4>
      <a:accent5>
        <a:srgbClr val="78AB9D"/>
      </a:accent5>
      <a:accent6>
        <a:srgbClr val="D0E2DD"/>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2019-07-21T04:36:56Z</dcterms:created>
  <dc:creator>Raditya Zayadi Maruapey</dc:creator>
</cp:coreProperties>
</file>